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16.2.2016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16.2.2016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16.2.2016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16.2.2016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16.2.2016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16.2.2016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16.2.2016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16.2.2016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16.2.2016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16.2.2016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16.2.2016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16.2.2016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k-SK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M</a:t>
            </a:r>
            <a:r>
              <a:rPr lang="sk-SK" sz="7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A</a:t>
            </a:r>
            <a:r>
              <a:rPr lang="sk-SK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</a:t>
            </a:r>
            <a:r>
              <a:rPr lang="sk-SK" sz="7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E</a:t>
            </a:r>
            <a:r>
              <a:rPr lang="sk-SK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D</a:t>
            </a:r>
            <a:r>
              <a:rPr lang="sk-SK" sz="7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Ó</a:t>
            </a:r>
            <a:r>
              <a:rPr lang="sk-SK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N</a:t>
            </a:r>
            <a:r>
              <a:rPr lang="sk-SK" sz="7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I</a:t>
            </a:r>
            <a:r>
              <a:rPr lang="sk-SK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A </a:t>
            </a:r>
            <a:br>
              <a:rPr lang="sk-SK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sk-SK" sz="7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A</a:t>
            </a:r>
            <a:r>
              <a:rPr lang="sk-SK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br>
              <a:rPr lang="sk-SK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sk-SK" sz="7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H</a:t>
            </a:r>
            <a:r>
              <a:rPr lang="sk-SK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E</a:t>
            </a:r>
            <a:r>
              <a:rPr lang="sk-SK" sz="7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L</a:t>
            </a:r>
            <a:r>
              <a:rPr lang="sk-SK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E</a:t>
            </a:r>
            <a:r>
              <a:rPr lang="sk-SK" sz="7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N</a:t>
            </a:r>
            <a:r>
              <a:rPr lang="sk-SK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I</a:t>
            </a:r>
            <a:r>
              <a:rPr lang="sk-SK" sz="7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S</a:t>
            </a:r>
            <a:r>
              <a:rPr lang="sk-SK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</a:t>
            </a:r>
            <a:r>
              <a:rPr lang="sk-SK" sz="7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I</a:t>
            </a:r>
            <a:r>
              <a:rPr lang="sk-SK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</a:t>
            </a:r>
            <a:r>
              <a:rPr lang="sk-SK" sz="7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K</a:t>
            </a:r>
            <a:r>
              <a:rPr lang="sk-SK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Ý </a:t>
            </a:r>
            <a:r>
              <a:rPr lang="sk-SK" sz="7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S</a:t>
            </a:r>
            <a:r>
              <a:rPr lang="sk-SK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</a:t>
            </a:r>
            <a:r>
              <a:rPr lang="sk-SK" sz="7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E</a:t>
            </a:r>
            <a:r>
              <a:rPr lang="sk-SK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</a:t>
            </a:r>
            <a:endParaRPr lang="sk-SK" sz="7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852011" y="6019800"/>
            <a:ext cx="29523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200" b="1" dirty="0" smtClean="0"/>
              <a:t>Mgr. Natália </a:t>
            </a:r>
            <a:r>
              <a:rPr lang="sk-SK" sz="2200" b="1" dirty="0" err="1" smtClean="0"/>
              <a:t>Gyepesová</a:t>
            </a:r>
            <a:endParaRPr lang="sk-SK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M</a:t>
            </a:r>
            <a:r>
              <a:rPr lang="sk-SK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A</a:t>
            </a:r>
            <a:r>
              <a:rPr lang="sk-SK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</a:t>
            </a:r>
            <a:r>
              <a:rPr lang="sk-SK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E</a:t>
            </a:r>
            <a:r>
              <a:rPr lang="sk-SK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D</a:t>
            </a:r>
            <a:r>
              <a:rPr lang="sk-SK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Ó</a:t>
            </a:r>
            <a:r>
              <a:rPr lang="sk-SK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N</a:t>
            </a:r>
            <a:r>
              <a:rPr lang="sk-SK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I</a:t>
            </a:r>
            <a:r>
              <a:rPr lang="sk-SK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Severne od Grécka ležala </a:t>
            </a:r>
            <a:r>
              <a:rPr lang="sk-SK" b="1" dirty="0" smtClean="0">
                <a:solidFill>
                  <a:srgbClr val="0070C0"/>
                </a:solidFill>
              </a:rPr>
              <a:t>Macedónia</a:t>
            </a:r>
            <a:r>
              <a:rPr lang="sk-SK" dirty="0" smtClean="0"/>
              <a:t>.</a:t>
            </a:r>
          </a:p>
          <a:p>
            <a:r>
              <a:rPr lang="sk-SK" dirty="0" smtClean="0"/>
              <a:t>Na čele Macedónie – Filip II. bol vojak </a:t>
            </a:r>
            <a:br>
              <a:rPr lang="sk-SK" dirty="0" smtClean="0"/>
            </a:br>
            <a:r>
              <a:rPr lang="sk-SK" dirty="0" smtClean="0"/>
              <a:t>a reformátor. </a:t>
            </a:r>
          </a:p>
          <a:p>
            <a:r>
              <a:rPr lang="sk-SK" dirty="0" smtClean="0"/>
              <a:t>Vláda </a:t>
            </a:r>
            <a:r>
              <a:rPr lang="sk-SK" b="1" dirty="0" smtClean="0">
                <a:solidFill>
                  <a:srgbClr val="0070C0"/>
                </a:solidFill>
              </a:rPr>
              <a:t>Filipa II.</a:t>
            </a:r>
            <a:r>
              <a:rPr lang="sk-SK" dirty="0" smtClean="0"/>
              <a:t> </a:t>
            </a:r>
            <a:r>
              <a:rPr lang="sk-SK" dirty="0" smtClean="0">
                <a:cs typeface="Lucida Sans Unicode"/>
              </a:rPr>
              <a:t>→ rozvoj vojenskej a hospodárskej moci. </a:t>
            </a:r>
          </a:p>
          <a:p>
            <a:r>
              <a:rPr lang="sk-SK" dirty="0" smtClean="0">
                <a:cs typeface="Lucida Sans Unicode"/>
              </a:rPr>
              <a:t>Grécky filozof </a:t>
            </a:r>
            <a:r>
              <a:rPr lang="sk-SK" b="1" i="1" dirty="0" smtClean="0">
                <a:solidFill>
                  <a:srgbClr val="0070C0"/>
                </a:solidFill>
                <a:cs typeface="Lucida Sans Unicode"/>
              </a:rPr>
              <a:t>Aristoteles</a:t>
            </a:r>
            <a:r>
              <a:rPr lang="sk-SK" dirty="0" smtClean="0">
                <a:cs typeface="Lucida Sans Unicode"/>
              </a:rPr>
              <a:t> pôsobil v Macedónii. </a:t>
            </a:r>
            <a:endParaRPr lang="sk-SK" dirty="0" smtClean="0"/>
          </a:p>
        </p:txBody>
      </p:sp>
      <p:pic>
        <p:nvPicPr>
          <p:cNvPr id="4" name="Obrázok 3" descr="Philli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685800"/>
            <a:ext cx="1866829" cy="264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b="1" dirty="0" smtClean="0">
                <a:solidFill>
                  <a:srgbClr val="0070C0"/>
                </a:solidFill>
              </a:rPr>
              <a:t>Macedónčania zjednotili </a:t>
            </a:r>
            <a:r>
              <a:rPr lang="sk-SK" dirty="0" smtClean="0"/>
              <a:t>všetky </a:t>
            </a:r>
            <a:r>
              <a:rPr lang="sk-SK" b="1" dirty="0" smtClean="0">
                <a:solidFill>
                  <a:srgbClr val="0070C0"/>
                </a:solidFill>
              </a:rPr>
              <a:t>grécke štáty</a:t>
            </a:r>
            <a:r>
              <a:rPr lang="sk-SK" dirty="0" smtClean="0"/>
              <a:t>.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b="1" dirty="0" smtClean="0">
                <a:solidFill>
                  <a:schemeClr val="tx2"/>
                </a:solidFill>
              </a:rPr>
              <a:t>Zákaz </a:t>
            </a:r>
            <a:r>
              <a:rPr lang="sk-SK" b="1" dirty="0" err="1" smtClean="0">
                <a:solidFill>
                  <a:schemeClr val="tx2"/>
                </a:solidFill>
              </a:rPr>
              <a:t>vnútrogréckych</a:t>
            </a:r>
            <a:r>
              <a:rPr lang="sk-SK" b="1" dirty="0" smtClean="0">
                <a:solidFill>
                  <a:schemeClr val="tx2"/>
                </a:solidFill>
              </a:rPr>
              <a:t> vojen </a:t>
            </a:r>
            <a:r>
              <a:rPr lang="sk-SK" dirty="0" smtClean="0"/>
              <a:t>a snaha ochrániť pred nebezpečenstvom zo strany cudzincov. </a:t>
            </a:r>
          </a:p>
          <a:p>
            <a:r>
              <a:rPr lang="sk-SK" dirty="0" smtClean="0"/>
              <a:t>Filip II. chcel, aby členovia spolku </a:t>
            </a:r>
            <a:r>
              <a:rPr lang="sk-SK" b="1" dirty="0" smtClean="0">
                <a:solidFill>
                  <a:srgbClr val="0070C0"/>
                </a:solidFill>
              </a:rPr>
              <a:t>spolupracovali</a:t>
            </a:r>
            <a:r>
              <a:rPr lang="sk-SK" dirty="0" smtClean="0"/>
              <a:t> </a:t>
            </a:r>
            <a:r>
              <a:rPr lang="sk-SK" b="1" dirty="0" smtClean="0">
                <a:solidFill>
                  <a:srgbClr val="0070C0"/>
                </a:solidFill>
              </a:rPr>
              <a:t>v hospodárskom a kultúrnom živote</a:t>
            </a:r>
            <a:r>
              <a:rPr lang="sk-SK" dirty="0" smtClean="0"/>
              <a:t>.  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533400" y="2753380"/>
            <a:ext cx="3142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00B050"/>
                </a:solidFill>
              </a:rPr>
              <a:t>KORINTSKÝ SPOLOK</a:t>
            </a:r>
            <a:endParaRPr lang="sk-SK" sz="2800" b="1" dirty="0">
              <a:solidFill>
                <a:srgbClr val="00B050"/>
              </a:solidFill>
            </a:endParaRPr>
          </a:p>
        </p:txBody>
      </p:sp>
      <p:sp>
        <p:nvSpPr>
          <p:cNvPr id="5" name="Šípka dolu 4"/>
          <p:cNvSpPr/>
          <p:nvPr/>
        </p:nvSpPr>
        <p:spPr>
          <a:xfrm flipH="1">
            <a:off x="1524000" y="2209800"/>
            <a:ext cx="381000" cy="533400"/>
          </a:xfrm>
          <a:prstGeom prst="downArrow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4452862" y="2743200"/>
            <a:ext cx="33957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800" dirty="0" smtClean="0"/>
              <a:t>Súčasťou grécke štáty </a:t>
            </a:r>
            <a:br>
              <a:rPr lang="sk-SK" sz="2800" dirty="0" smtClean="0"/>
            </a:br>
            <a:r>
              <a:rPr lang="sk-SK" sz="2800" dirty="0" smtClean="0"/>
              <a:t>okrem Sparty</a:t>
            </a:r>
            <a:endParaRPr lang="sk-SK" sz="2800" dirty="0"/>
          </a:p>
        </p:txBody>
      </p:sp>
      <p:sp>
        <p:nvSpPr>
          <p:cNvPr id="7" name="Šípka dolu 6"/>
          <p:cNvSpPr/>
          <p:nvPr/>
        </p:nvSpPr>
        <p:spPr>
          <a:xfrm rot="16200000" flipH="1">
            <a:off x="3848100" y="2705100"/>
            <a:ext cx="457200" cy="685800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sk-SK" b="1" dirty="0" smtClean="0">
                <a:solidFill>
                  <a:srgbClr val="00B050"/>
                </a:solidFill>
              </a:rPr>
              <a:t>ALEXANDER MACEDÓNSKY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Proti Alexandrovi Macedónskemu sa vzbúrili Macedónčania a Gréci. 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4" name="Šípka dolu 3"/>
          <p:cNvSpPr/>
          <p:nvPr/>
        </p:nvSpPr>
        <p:spPr>
          <a:xfrm>
            <a:off x="1524000" y="2667000"/>
            <a:ext cx="381000" cy="457200"/>
          </a:xfrm>
          <a:prstGeom prst="downArrow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381000" y="3200400"/>
            <a:ext cx="36387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600" dirty="0" smtClean="0"/>
              <a:t>Vzburu Alexander potlačil</a:t>
            </a:r>
            <a:endParaRPr lang="sk-SK" sz="2600" dirty="0"/>
          </a:p>
        </p:txBody>
      </p:sp>
      <p:sp>
        <p:nvSpPr>
          <p:cNvPr id="6" name="Šípka dolu 5"/>
          <p:cNvSpPr/>
          <p:nvPr/>
        </p:nvSpPr>
        <p:spPr>
          <a:xfrm rot="16200000">
            <a:off x="4114800" y="3200400"/>
            <a:ext cx="381000" cy="533400"/>
          </a:xfrm>
          <a:prstGeom prst="downArrow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4648200" y="3200400"/>
            <a:ext cx="367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</a:rPr>
              <a:t>Zaútočil na Perzskú ríšu</a:t>
            </a:r>
            <a:endParaRPr lang="sk-SK" sz="2800" b="1" dirty="0">
              <a:solidFill>
                <a:srgbClr val="FF0000"/>
              </a:solidFill>
            </a:endParaRPr>
          </a:p>
        </p:txBody>
      </p:sp>
      <p:sp>
        <p:nvSpPr>
          <p:cNvPr id="8" name="Šípka dolu 7"/>
          <p:cNvSpPr/>
          <p:nvPr/>
        </p:nvSpPr>
        <p:spPr>
          <a:xfrm>
            <a:off x="6553200" y="3733800"/>
            <a:ext cx="381000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/>
          <p:cNvSpPr txBox="1"/>
          <p:nvPr/>
        </p:nvSpPr>
        <p:spPr>
          <a:xfrm>
            <a:off x="5334000" y="4267200"/>
            <a:ext cx="3147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Zakladal nové mestá</a:t>
            </a:r>
            <a:endParaRPr lang="sk-SK" sz="2800" dirty="0"/>
          </a:p>
        </p:txBody>
      </p:sp>
      <p:sp>
        <p:nvSpPr>
          <p:cNvPr id="10" name="Šípka dolu 9"/>
          <p:cNvSpPr/>
          <p:nvPr/>
        </p:nvSpPr>
        <p:spPr>
          <a:xfrm>
            <a:off x="6553200" y="4800600"/>
            <a:ext cx="3810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5724301" y="5334000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</a:rPr>
              <a:t>ALEXANDRIA</a:t>
            </a:r>
            <a:endParaRPr lang="sk-SK" sz="2800" b="1" dirty="0">
              <a:solidFill>
                <a:srgbClr val="FF0000"/>
              </a:solidFill>
            </a:endParaRPr>
          </a:p>
        </p:txBody>
      </p:sp>
      <p:pic>
        <p:nvPicPr>
          <p:cNvPr id="12" name="Obrázok 11" descr="banner.jpg"/>
          <p:cNvPicPr>
            <a:picLocks noChangeAspect="1"/>
          </p:cNvPicPr>
          <p:nvPr/>
        </p:nvPicPr>
        <p:blipFill>
          <a:blip r:embed="rId2" cstate="print"/>
          <a:srcRect r="21667"/>
          <a:stretch>
            <a:fillRect/>
          </a:stretch>
        </p:blipFill>
        <p:spPr>
          <a:xfrm>
            <a:off x="223325" y="4191000"/>
            <a:ext cx="4958275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00"/>
                            </p:stCondLst>
                            <p:childTnLst>
                              <p:par>
                                <p:cTn id="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9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0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4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400"/>
                            </p:stCondLst>
                            <p:childTnLst>
                              <p:par>
                                <p:cTn id="4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90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900"/>
                            </p:stCondLst>
                            <p:childTnLst>
                              <p:par>
                                <p:cTn id="5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alexande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3557"/>
            <a:ext cx="8534400" cy="6658243"/>
          </a:xfr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Alexander Macedónsky </a:t>
            </a:r>
            <a:r>
              <a:rPr lang="sk-SK" dirty="0" smtClean="0"/>
              <a:t>sa snažil vytvoriť ríšu s hlavným mestom </a:t>
            </a:r>
            <a:r>
              <a:rPr lang="sk-SK" b="1" dirty="0" smtClean="0">
                <a:solidFill>
                  <a:srgbClr val="FF0000"/>
                </a:solidFill>
              </a:rPr>
              <a:t>Babylon</a:t>
            </a:r>
            <a:r>
              <a:rPr lang="sk-SK" dirty="0" smtClean="0"/>
              <a:t>. </a:t>
            </a:r>
          </a:p>
          <a:p>
            <a:r>
              <a:rPr lang="sk-SK" dirty="0" smtClean="0"/>
              <a:t>Snaha o vytvorenie nového národu. 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Zomrel v r. 323 pred Kr. </a:t>
            </a:r>
            <a:r>
              <a:rPr lang="sk-SK" dirty="0" smtClean="0"/>
              <a:t>na následky zranenia, vyčerpania a chorôb.</a:t>
            </a:r>
            <a:endParaRPr lang="sk-SK" dirty="0"/>
          </a:p>
        </p:txBody>
      </p:sp>
      <p:pic>
        <p:nvPicPr>
          <p:cNvPr id="4" name="Obrázok 3" descr="babylon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52400" y="3438525"/>
            <a:ext cx="5848350" cy="3267075"/>
          </a:xfrm>
          <a:prstGeom prst="rect">
            <a:avLst/>
          </a:prstGeom>
        </p:spPr>
      </p:pic>
      <p:pic>
        <p:nvPicPr>
          <p:cNvPr id="5" name="Obrázok 4" descr="7_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5400" y="3200400"/>
            <a:ext cx="22352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Po Alexandrovej smrti sa ríša rozpadla na </a:t>
            </a:r>
            <a:r>
              <a:rPr lang="sk-SK" b="1" dirty="0" smtClean="0">
                <a:solidFill>
                  <a:srgbClr val="FF0000"/>
                </a:solidFill>
              </a:rPr>
              <a:t>samostatné helenistické štáty</a:t>
            </a:r>
            <a:r>
              <a:rPr lang="sk-SK" dirty="0" smtClean="0"/>
              <a:t>.</a:t>
            </a:r>
          </a:p>
          <a:p>
            <a:r>
              <a:rPr lang="sk-SK" dirty="0" smtClean="0"/>
              <a:t>Ríšu si rozdelili  vojenský velitelia Alexandrovej armády.</a:t>
            </a:r>
          </a:p>
          <a:p>
            <a:r>
              <a:rPr lang="sk-SK" dirty="0" smtClean="0"/>
              <a:t>Koniec helenistických štátov súvisel s </a:t>
            </a:r>
            <a:r>
              <a:rPr lang="sk-SK" b="1" dirty="0" smtClean="0">
                <a:solidFill>
                  <a:srgbClr val="FF0000"/>
                </a:solidFill>
              </a:rPr>
              <a:t>útokmi Rimanov</a:t>
            </a:r>
            <a:r>
              <a:rPr lang="sk-SK" dirty="0" smtClean="0"/>
              <a:t>.  </a:t>
            </a:r>
          </a:p>
          <a:p>
            <a:r>
              <a:rPr lang="sk-SK" sz="3000" i="1" dirty="0" smtClean="0"/>
              <a:t>Egypt </a:t>
            </a:r>
            <a:r>
              <a:rPr lang="sk-SK" sz="3000" b="1" i="1" dirty="0" smtClean="0"/>
              <a:t>– </a:t>
            </a:r>
            <a:r>
              <a:rPr lang="sk-SK" sz="3000" b="1" i="1" dirty="0" err="1" smtClean="0"/>
              <a:t>Ptolemaiovci</a:t>
            </a:r>
            <a:endParaRPr lang="sk-SK" sz="3000" b="1" i="1" dirty="0" smtClean="0"/>
          </a:p>
          <a:p>
            <a:r>
              <a:rPr lang="sk-SK" sz="3000" i="1" dirty="0" smtClean="0"/>
              <a:t>Grécko a Macedónsko</a:t>
            </a:r>
            <a:r>
              <a:rPr lang="sk-SK" sz="3000" b="1" i="1" dirty="0" smtClean="0"/>
              <a:t> – </a:t>
            </a:r>
            <a:r>
              <a:rPr lang="sk-SK" sz="3000" b="1" i="1" dirty="0" err="1" smtClean="0"/>
              <a:t>Antigonovci</a:t>
            </a:r>
            <a:endParaRPr lang="sk-SK" sz="3000" b="1" i="1" dirty="0" smtClean="0"/>
          </a:p>
          <a:p>
            <a:r>
              <a:rPr lang="sk-SK" sz="3000" i="1" dirty="0" smtClean="0"/>
              <a:t>Malá Ázia </a:t>
            </a:r>
            <a:r>
              <a:rPr lang="sk-SK" sz="3000" b="1" i="1" dirty="0" smtClean="0"/>
              <a:t>– </a:t>
            </a:r>
            <a:r>
              <a:rPr lang="sk-SK" sz="3000" b="1" i="1" dirty="0" err="1" smtClean="0"/>
              <a:t>Attalovci</a:t>
            </a:r>
            <a:endParaRPr lang="sk-SK" sz="3000" b="1" i="1" dirty="0" smtClean="0"/>
          </a:p>
          <a:p>
            <a:r>
              <a:rPr lang="sk-SK" sz="3000" i="1" dirty="0" err="1" smtClean="0"/>
              <a:t>Mezopotánia</a:t>
            </a:r>
            <a:r>
              <a:rPr lang="sk-SK" sz="3000" b="1" i="1" dirty="0" smtClean="0"/>
              <a:t> - </a:t>
            </a:r>
            <a:r>
              <a:rPr lang="sk-SK" sz="3000" b="1" i="1" dirty="0" err="1" smtClean="0"/>
              <a:t>Seleukovci</a:t>
            </a:r>
            <a:endParaRPr lang="sk-SK" sz="3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macedon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747" y="1219200"/>
            <a:ext cx="8833853" cy="4495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156</Words>
  <Application>Microsoft Office PowerPoint</Application>
  <PresentationFormat>Prezentácia na obrazovke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Office</vt:lpstr>
      <vt:lpstr>MACEDÓNIA  A  HELENISTICKÝ SVET</vt:lpstr>
      <vt:lpstr>MACEDÓNIA </vt:lpstr>
      <vt:lpstr>Snímka 3</vt:lpstr>
      <vt:lpstr>ALEXANDER MACEDÓNSKY</vt:lpstr>
      <vt:lpstr>Snímka 5</vt:lpstr>
      <vt:lpstr>Snímka 6</vt:lpstr>
      <vt:lpstr>Snímka 7</vt:lpstr>
      <vt:lpstr>Snímka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Naty</dc:creator>
  <cp:lastModifiedBy>Naty</cp:lastModifiedBy>
  <cp:revision>34</cp:revision>
  <dcterms:created xsi:type="dcterms:W3CDTF">2016-01-04T21:34:18Z</dcterms:created>
  <dcterms:modified xsi:type="dcterms:W3CDTF">2016-02-16T15:15:25Z</dcterms:modified>
</cp:coreProperties>
</file>