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6" r:id="rId6"/>
    <p:sldId id="264" r:id="rId7"/>
    <p:sldId id="265" r:id="rId8"/>
    <p:sldId id="271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45" d="100"/>
          <a:sy n="45" d="100"/>
        </p:scale>
        <p:origin x="822" y="4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79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C458BC-E8BF-46CA-953C-59946B972AD8}" type="datetime1">
              <a:rPr lang="sk-SK" smtClean="0"/>
              <a:t>9. 12. 2022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3A1EE8E-2E95-4C41-8B49-EA5BD6C934A6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Upravte štýl predlohy podnadpisov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BA35D7C-20AC-4248-9943-91A2FFFBED10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/>
              <a:t>Upravte štýl predlohy textu.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B6BF9D-CEF2-4F9D-A3F6-FD2CC21BE213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sk-SK" noProof="0"/>
              <a:t>Upravte štýl predlohy textu.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DE4349-FE48-4B5D-A82D-10A378EBE931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EBCB8A-7256-4E92-BADD-E710B9E30FE1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Upravte štýl predlohy textu.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C856694-03AF-4049-A0AC-AD983003F6F8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A9937-D59F-4E3F-A6D0-B9926BD4B411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noProof="0"/>
              <a:t>Upravte štýl predlohy textu.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Upravte štýl predlohy textu.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F060A-CEFB-4794-A037-386F7C8F1995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804D0-BC7F-4D84-B355-99CE65BB4FF2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15EF2-8FBF-4144-A724-FCEA00F9BE28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Upravte štýl predlohy textu.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2EF155-10AF-43DF-8956-3F730F823D72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35008-42DC-4005-BEB7-00E1BB256FCF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843AC1A7-4473-4E1E-8096-4FDCC386A7FF}" type="datetime1">
              <a:rPr lang="sk-SK" noProof="0" smtClean="0"/>
              <a:t>9. 12. 2022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2060848"/>
            <a:ext cx="10513168" cy="2680127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sk-SK" sz="6000" b="1" dirty="0" err="1"/>
              <a:t>Antoine</a:t>
            </a:r>
            <a:r>
              <a:rPr lang="sk-SK" sz="6000" b="1" dirty="0"/>
              <a:t> De Saint – </a:t>
            </a:r>
            <a:r>
              <a:rPr lang="sk-SK" sz="6000" b="1" dirty="0" err="1"/>
              <a:t>Exupéry</a:t>
            </a:r>
            <a:br>
              <a:rPr lang="sk-SK" i="1" dirty="0"/>
            </a:br>
            <a:r>
              <a:rPr lang="sk-SK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Exupéryho</a:t>
            </a:r>
            <a:r>
              <a:rPr lang="sk-SK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modlitba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0236" y="6021288"/>
            <a:ext cx="7516442" cy="519832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sk-SK" dirty="0"/>
              <a:t>Mgr. Simona Gondeková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3852" y="522537"/>
            <a:ext cx="10261616" cy="605556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Prosím o silu disciplíny, aby som len tak neprekĺzol životom a svoje dni rozumne rozdeliť.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znamenajú slovné spojenia „</a:t>
            </a:r>
            <a:r>
              <a:rPr lang="sk-SK" sz="2400" b="1" i="1" dirty="0">
                <a:solidFill>
                  <a:srgbClr val="7030A0"/>
                </a:solidFill>
              </a:rPr>
              <a:t>prekĺznuť životom“ </a:t>
            </a:r>
            <a:r>
              <a:rPr lang="sk-SK" sz="2400" b="1" dirty="0">
                <a:solidFill>
                  <a:srgbClr val="7030A0"/>
                </a:solidFill>
              </a:rPr>
              <a:t>resp. „</a:t>
            </a:r>
            <a:r>
              <a:rPr lang="sk-SK" sz="2400" b="1" i="1" dirty="0">
                <a:solidFill>
                  <a:srgbClr val="7030A0"/>
                </a:solidFill>
              </a:rPr>
              <a:t>preplávať životom“</a:t>
            </a:r>
            <a:r>
              <a:rPr lang="sk-SK" sz="2400" b="1" dirty="0">
                <a:solidFill>
                  <a:srgbClr val="7030A0"/>
                </a:solidFill>
              </a:rPr>
              <a:t>?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si predstavuješ pod týmito slovnými spojeniami?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O akej disciplíne autor rozpráva?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Ako máš rozdelené svoje dni? Je to správne rozdelenie?</a:t>
            </a:r>
          </a:p>
          <a:p>
            <a:pPr marL="731520" lvl="2" indent="0">
              <a:buNone/>
            </a:pPr>
            <a:endParaRPr lang="sk-SK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Výsledok vyhľadávania obrázkov pre dopyt sviatky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4805889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život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" y="4391118"/>
            <a:ext cx="3220651" cy="24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kalendár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4" y="1988965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3" y="476672"/>
            <a:ext cx="9782801" cy="874936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</a:rPr>
              <a:t>Odpovedzte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3" y="1700808"/>
            <a:ext cx="9782801" cy="442108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Prečo je dôležité nájsť si čas na umelecký zážitok? Čo nám dáva umenie? Kedy si sa ty naposledy stretol s umením? 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Čo považuje spisovateľ za najdôležitejšie: minulosť, prítomnosť alebo budúcnosť? Prečo?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Prečo sú pre človeka aj neúspechy a prekážky prínosom?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Prečo chce spisovateľ počuť pravdu ? O akú pravdu mu ide? Aký máte na to svoj názor? Chceli by ste aj vy počuť takú pravdu?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66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3" y="476672"/>
            <a:ext cx="9782801" cy="874936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</a:rPr>
              <a:t>Odpovedzte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3" y="1700808"/>
            <a:ext cx="9782801" cy="4421088"/>
          </a:xfrm>
        </p:spPr>
        <p:txBody>
          <a:bodyPr>
            <a:normAutofit fontScale="92500" lnSpcReduction="10000"/>
          </a:bodyPr>
          <a:lstStyle/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Prečo je pre človeka dôležité čakať? Hovorí sa v tejto časti o trpezlivosti? Čo najdôležitejšie  býva v živote človeku povedané?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 Hovorte o cene priateľstva. Diskutujte o svojich názoroch i skúsenostiach.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 Povedzte niektoré príslovia o priateľstve.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  Napíšte /ak máte odvahu, povedzte/ svojmu priateľovi, ako a prečo si ho vážite.</a:t>
            </a:r>
          </a:p>
          <a:p>
            <a:r>
              <a:rPr lang="sk-SK" sz="3200" b="1" dirty="0">
                <a:solidFill>
                  <a:srgbClr val="002060"/>
                </a:solidFill>
                <a:latin typeface="Monotype Corsiva" pitchFamily="66" charset="0"/>
              </a:rPr>
              <a:t> Prečo sa v modlitbe prosí o to, čo potrebujem? Prečo sú zrazu želania na druhom mieste?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31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3932" y="3645024"/>
            <a:ext cx="9782801" cy="12398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6600" b="1" dirty="0">
                <a:latin typeface="Comic Sans MS" panose="030F0702030302020204" pitchFamily="66" charset="0"/>
              </a:rPr>
              <a:t>Ďakujem za pozornosť </a:t>
            </a:r>
            <a:r>
              <a:rPr lang="sk-SK" sz="6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  </a:t>
            </a:r>
            <a:endParaRPr lang="sk-SK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25-fb_citaty_exup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0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0383" y="188640"/>
            <a:ext cx="9782801" cy="724941"/>
          </a:xfrm>
        </p:spPr>
        <p:txBody>
          <a:bodyPr/>
          <a:lstStyle/>
          <a:p>
            <a:pPr algn="ctr"/>
            <a:r>
              <a:rPr lang="sk-SK" b="1" dirty="0" err="1">
                <a:solidFill>
                  <a:srgbClr val="002060"/>
                </a:solidFill>
              </a:rPr>
              <a:t>Antoine</a:t>
            </a:r>
            <a:r>
              <a:rPr lang="sk-SK" b="1" dirty="0">
                <a:solidFill>
                  <a:srgbClr val="002060"/>
                </a:solidFill>
              </a:rPr>
              <a:t> De Saint - </a:t>
            </a:r>
            <a:r>
              <a:rPr lang="sk-SK" b="1" dirty="0" err="1">
                <a:solidFill>
                  <a:srgbClr val="002060"/>
                </a:solidFill>
              </a:rPr>
              <a:t>Exupéry</a:t>
            </a:r>
            <a:r>
              <a:rPr lang="sk-SK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1124744"/>
            <a:ext cx="10261616" cy="5047456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Doplňte životopis: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francúzska vlajka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556792"/>
            <a:ext cx="2726869" cy="17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413892" y="1945853"/>
            <a:ext cx="109837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400" b="1" dirty="0"/>
              <a:t>* 1900</a:t>
            </a:r>
          </a:p>
        </p:txBody>
      </p:sp>
      <p:pic>
        <p:nvPicPr>
          <p:cNvPr id="1028" name="Picture 4" descr="Výsledok vyhľadávania obrázkov pre dopyt lyon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60" y="2172692"/>
            <a:ext cx="1499969" cy="4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6830920" y="2053574"/>
            <a:ext cx="50241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Narodil sa v roku 1900 vo francúzskom </a:t>
            </a:r>
          </a:p>
          <a:p>
            <a:r>
              <a:rPr lang="sk-SK" sz="2000" b="1" dirty="0"/>
              <a:t>meste </a:t>
            </a:r>
            <a:r>
              <a:rPr lang="sk-SK" sz="2000" b="1" dirty="0" err="1"/>
              <a:t>Lyon</a:t>
            </a:r>
            <a:r>
              <a:rPr lang="sk-SK" sz="2000" b="1" dirty="0"/>
              <a:t>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830920" y="3714963"/>
            <a:ext cx="4354077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Pochádzal zo  šľachtickej rodiny. </a:t>
            </a:r>
          </a:p>
        </p:txBody>
      </p:sp>
      <p:pic>
        <p:nvPicPr>
          <p:cNvPr id="4" name="Picture 2" descr="Výsledok vyhľadávania obrázkov pre dopyt francuzsko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5063306"/>
            <a:ext cx="1978225" cy="13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6830920" y="5443294"/>
            <a:ext cx="4294765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Bol francúzsky spisovateľ a letec.</a:t>
            </a:r>
          </a:p>
        </p:txBody>
      </p:sp>
      <p:pic>
        <p:nvPicPr>
          <p:cNvPr id="5" name="Picture 4" descr="Výsledok vyhľadávania obrázkov pre dopyt spisovatel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6" y="5008918"/>
            <a:ext cx="1498657" cy="12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ýsledok vyhľadávania obrázkov pre dopyt pilot 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18" y="4848197"/>
            <a:ext cx="843280" cy="15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ok vyhľadávania obrázkov pre dopyt šľachta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300117"/>
            <a:ext cx="2132264" cy="12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ok vyhľadávania obrázkov pre dopyt family nadpis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9" t="38744" r="9026" b="41394"/>
          <a:stretch/>
        </p:blipFill>
        <p:spPr bwMode="auto">
          <a:xfrm>
            <a:off x="4083080" y="3497966"/>
            <a:ext cx="2570956" cy="9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0383" y="188640"/>
            <a:ext cx="9782801" cy="724941"/>
          </a:xfrm>
        </p:spPr>
        <p:txBody>
          <a:bodyPr/>
          <a:lstStyle/>
          <a:p>
            <a:pPr algn="ctr"/>
            <a:r>
              <a:rPr lang="sk-SK" b="1" dirty="0" err="1">
                <a:solidFill>
                  <a:srgbClr val="002060"/>
                </a:solidFill>
              </a:rPr>
              <a:t>Antoine</a:t>
            </a:r>
            <a:r>
              <a:rPr lang="sk-SK" b="1" dirty="0">
                <a:solidFill>
                  <a:srgbClr val="002060"/>
                </a:solidFill>
              </a:rPr>
              <a:t> De Saint - </a:t>
            </a:r>
            <a:r>
              <a:rPr lang="sk-SK" b="1" dirty="0" err="1">
                <a:solidFill>
                  <a:srgbClr val="002060"/>
                </a:solidFill>
              </a:rPr>
              <a:t>Exupéry</a:t>
            </a:r>
            <a:r>
              <a:rPr lang="sk-SK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1124744"/>
            <a:ext cx="10261616" cy="5047456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Doplňte životopis: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366795" y="5576188"/>
            <a:ext cx="1136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400" b="1" dirty="0"/>
              <a:t>† 1944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547188" y="5588703"/>
            <a:ext cx="526297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Zomrel v roku 1944 pri lete nad Korzikou. </a:t>
            </a:r>
          </a:p>
          <a:p>
            <a:r>
              <a:rPr lang="sk-SK" sz="2000" b="1" dirty="0"/>
              <a:t>Jeho telo sa dodnes nenašlo. </a:t>
            </a:r>
          </a:p>
        </p:txBody>
      </p:sp>
      <p:pic>
        <p:nvPicPr>
          <p:cNvPr id="1030" name="Picture 6" descr="Výsledok vyhľadávania obrázkov pre dopyt študium 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628800"/>
            <a:ext cx="1722289" cy="17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eifelova veza 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65" y="1604209"/>
            <a:ext cx="1299816" cy="17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6502305" y="2049740"/>
            <a:ext cx="535274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Študoval v Paríži na námornej akadémii – </a:t>
            </a:r>
          </a:p>
          <a:p>
            <a:r>
              <a:rPr lang="sk-SK" sz="2000" b="1" dirty="0"/>
              <a:t>neuspel.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887443" y="3975062"/>
            <a:ext cx="4079963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Bol vojenský pilot v II. sv. vojne.</a:t>
            </a:r>
          </a:p>
        </p:txBody>
      </p:sp>
      <p:pic>
        <p:nvPicPr>
          <p:cNvPr id="9" name="Picture 8" descr="Výsledok vyhľadávania obrázkov pre dopyt námorník 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03" y="1714883"/>
            <a:ext cx="1338257" cy="13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krížik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94" y="1777005"/>
            <a:ext cx="1321576" cy="13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pilot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37" y="3586842"/>
            <a:ext cx="1413669" cy="14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vojna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85" y="3420265"/>
            <a:ext cx="890760" cy="17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ýsledok vyhľadávania obrázkov pre dopyt 2. svetová vojna png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-923" r="17875" b="69723"/>
          <a:stretch/>
        </p:blipFill>
        <p:spPr bwMode="auto">
          <a:xfrm>
            <a:off x="4106797" y="4018143"/>
            <a:ext cx="2304256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ok vyhľadávania obrázkov pre dopyt lietadlo png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86" y="5310763"/>
            <a:ext cx="1522686" cy="11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ýsledok vyhľadávania obrázkov pre dopyt corsica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7" t="5587" r="22939" b="74463"/>
          <a:stretch/>
        </p:blipFill>
        <p:spPr bwMode="auto">
          <a:xfrm>
            <a:off x="4544654" y="5681890"/>
            <a:ext cx="1410323" cy="4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536" y="37683"/>
            <a:ext cx="7632848" cy="108012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</a:rPr>
              <a:t>Diela</a:t>
            </a:r>
            <a:endParaRPr lang="sk-SK" sz="4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2046" y="1007622"/>
            <a:ext cx="10261616" cy="5047456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Doplňte názvy diel: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239637" y="4839078"/>
            <a:ext cx="1253869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Zem ľudí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268507" y="1914390"/>
            <a:ext cx="13773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Nočný let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239637" y="3331295"/>
            <a:ext cx="16946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Pošta na juh</a:t>
            </a:r>
          </a:p>
        </p:txBody>
      </p:sp>
      <p:pic>
        <p:nvPicPr>
          <p:cNvPr id="11" name="Picture 4" descr="Výsledok vyhľadávania obrázkov pre dopyt lietadlo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82" y="1685416"/>
            <a:ext cx="1373423" cy="9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ok vyhľadávania obrázkov pre dopyt noc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6" y="1708869"/>
            <a:ext cx="1588124" cy="8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Výsledok vyhľadávania obrázkov pre dopyt pošta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4" y="3127098"/>
            <a:ext cx="1245794" cy="94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Výsledok vyhľadávania obrázkov pre dopyt juh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51" y="3011859"/>
            <a:ext cx="1720171" cy="10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ok vyhľadávania obrázkov pre dopyt zem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5" y="4498643"/>
            <a:ext cx="1295164" cy="12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ok vyhľadávania obrázkov pre dopyt ľudia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22" y="4645482"/>
            <a:ext cx="1504355" cy="11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pilot png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54" y="1767749"/>
            <a:ext cx="1309365" cy="16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meče png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27" y="1937025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lokTextu 16"/>
          <p:cNvSpPr txBox="1"/>
          <p:nvPr/>
        </p:nvSpPr>
        <p:spPr>
          <a:xfrm>
            <a:off x="9845521" y="2386670"/>
            <a:ext cx="18101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Vojnový pilot</a:t>
            </a:r>
          </a:p>
        </p:txBody>
      </p:sp>
      <p:pic>
        <p:nvPicPr>
          <p:cNvPr id="1034" name="Picture 10" descr="Výsledok vyhľadávania obrázkov pre dopyt mini  png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24173"/>
          <a:stretch/>
        </p:blipFill>
        <p:spPr bwMode="auto">
          <a:xfrm>
            <a:off x="6712444" y="4304335"/>
            <a:ext cx="936104" cy="10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ýsledok vyhľadávania obrázkov pre dopyt malý princ png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80" y="4067320"/>
            <a:ext cx="1364586" cy="13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lokTextu 19"/>
          <p:cNvSpPr txBox="1"/>
          <p:nvPr/>
        </p:nvSpPr>
        <p:spPr>
          <a:xfrm>
            <a:off x="9842844" y="4498643"/>
            <a:ext cx="1497526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sk-SK" sz="2000" b="1" dirty="0"/>
              <a:t>Malý princ</a:t>
            </a:r>
          </a:p>
        </p:txBody>
      </p:sp>
    </p:spTree>
    <p:extLst>
      <p:ext uri="{BB962C8B-B14F-4D97-AF65-F5344CB8AC3E}">
        <p14:creationId xmlns:p14="http://schemas.microsoft.com/office/powerpoint/2010/main" val="14717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6" y="404664"/>
            <a:ext cx="9782801" cy="940965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</a:rPr>
              <a:t>Opakujeme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1556792"/>
            <a:ext cx="10261616" cy="5047456"/>
          </a:xfrm>
        </p:spPr>
        <p:txBody>
          <a:bodyPr/>
          <a:lstStyle/>
          <a:p>
            <a:r>
              <a:rPr lang="sk-SK" sz="3600" b="1" dirty="0">
                <a:solidFill>
                  <a:schemeClr val="tx1"/>
                </a:solidFill>
              </a:rPr>
              <a:t>Čo je to modlitba?</a:t>
            </a:r>
          </a:p>
          <a:p>
            <a:pPr marL="0" indent="0">
              <a:buNone/>
            </a:pPr>
            <a:r>
              <a:rPr lang="sk-SK" sz="1000" b="1" dirty="0">
                <a:solidFill>
                  <a:schemeClr val="tx1"/>
                </a:solidFill>
              </a:rPr>
              <a:t> 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Modlitba je krátka náboženská skladba, ktorá obsahom patrí k poézii.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Obracia sa k Bohu alebo svätým.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Je to rozhovor človeka s Bohom.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Povznáša myseľ i dušu, posilňuje vieru.</a:t>
            </a:r>
          </a:p>
        </p:txBody>
      </p:sp>
      <p:pic>
        <p:nvPicPr>
          <p:cNvPr id="2050" name="Picture 2" descr="Výsledok vyhľadávania obrázkov pre dopyt modlitba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" y="4549447"/>
            <a:ext cx="2850640" cy="22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modlitba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3284984"/>
            <a:ext cx="16591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6" y="404664"/>
            <a:ext cx="9782801" cy="940965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</a:rPr>
              <a:t>Opakujeme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1556792"/>
            <a:ext cx="10261616" cy="5047456"/>
          </a:xfrm>
        </p:spPr>
        <p:txBody>
          <a:bodyPr/>
          <a:lstStyle/>
          <a:p>
            <a:r>
              <a:rPr lang="sk-SK" sz="3200" b="1" dirty="0">
                <a:solidFill>
                  <a:schemeClr val="tx1"/>
                </a:solidFill>
              </a:rPr>
              <a:t>Aké druhy modlitieb poznáme?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800" b="1" dirty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spoločná modlitba (modlitby pred jedlom, modlitby s deťmi,...)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 modlitebné piesne a žalmy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 súkromné modlitby</a:t>
            </a:r>
          </a:p>
          <a:p>
            <a:r>
              <a:rPr lang="sk-SK" sz="3200" b="1" dirty="0">
                <a:solidFill>
                  <a:schemeClr val="tx1"/>
                </a:solidFill>
              </a:rPr>
              <a:t>Vymenuj najznámejšie modlitby.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Otče náš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Zdravas Mária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Verím v Boha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 modlitby k anjelovi strážcovi</a:t>
            </a:r>
          </a:p>
        </p:txBody>
      </p:sp>
      <p:pic>
        <p:nvPicPr>
          <p:cNvPr id="3076" name="Picture 4" descr="Výsledok vyhľadávania obrázkov pre dopyt otče náš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21" y="4014842"/>
            <a:ext cx="3471780" cy="28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mária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74" y="42589"/>
            <a:ext cx="1428927" cy="2018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764704"/>
            <a:ext cx="10261616" cy="583954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Neprosím o zázrak, ale o silu pre všedný život.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znamená slovné spojenie „</a:t>
            </a:r>
            <a:r>
              <a:rPr lang="sk-SK" sz="2400" b="1" i="1" dirty="0">
                <a:solidFill>
                  <a:srgbClr val="7030A0"/>
                </a:solidFill>
              </a:rPr>
              <a:t>všedný život</a:t>
            </a:r>
            <a:r>
              <a:rPr lang="sk-SK" sz="2400" b="1" dirty="0">
                <a:solidFill>
                  <a:srgbClr val="7030A0"/>
                </a:solidFill>
              </a:rPr>
              <a:t>“?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O akej sile rozprávame? Prečo ju potrebujeme?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Ktorí ľudia potrebujú tej sily veľa?</a:t>
            </a:r>
          </a:p>
          <a:p>
            <a:pPr marL="731520" lvl="2" indent="0">
              <a:buNone/>
            </a:pPr>
            <a:endParaRPr lang="sk-SK" sz="2400" b="1" dirty="0">
              <a:solidFill>
                <a:srgbClr val="7030A0"/>
              </a:solidFill>
            </a:endParaRPr>
          </a:p>
          <a:p>
            <a:r>
              <a:rPr lang="sk-SK" sz="3200" b="1" dirty="0">
                <a:solidFill>
                  <a:schemeClr val="tx1"/>
                </a:solidFill>
              </a:rPr>
              <a:t>Nauč ma umeniu malých krokov.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je to „</a:t>
            </a:r>
            <a:r>
              <a:rPr lang="sk-SK" sz="2400" b="1" i="1" dirty="0">
                <a:solidFill>
                  <a:srgbClr val="7030A0"/>
                </a:solidFill>
              </a:rPr>
              <a:t>umenie malých krokov</a:t>
            </a:r>
            <a:r>
              <a:rPr lang="sk-SK" sz="2400" b="1" dirty="0">
                <a:solidFill>
                  <a:srgbClr val="7030A0"/>
                </a:solidFill>
              </a:rPr>
              <a:t>“?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Vysvetli „</a:t>
            </a:r>
            <a:r>
              <a:rPr lang="sk-SK" sz="2400" b="1" i="1" dirty="0">
                <a:solidFill>
                  <a:srgbClr val="7030A0"/>
                </a:solidFill>
              </a:rPr>
              <a:t>umenie malých krokov</a:t>
            </a:r>
            <a:r>
              <a:rPr lang="sk-SK" sz="2400" b="1" dirty="0">
                <a:solidFill>
                  <a:srgbClr val="7030A0"/>
                </a:solidFill>
              </a:rPr>
              <a:t>“ na týchto príkladoch: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rgbClr val="7030A0"/>
                </a:solidFill>
              </a:rPr>
              <a:t>ako sa stať dobrým človekom,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sk-SK" sz="2200" b="1" dirty="0">
                <a:solidFill>
                  <a:srgbClr val="7030A0"/>
                </a:solidFill>
              </a:rPr>
              <a:t>splnenie tvojej najväčšej túžby. </a:t>
            </a:r>
          </a:p>
        </p:txBody>
      </p:sp>
      <p:pic>
        <p:nvPicPr>
          <p:cNvPr id="2050" name="Picture 2" descr="Výsledok vyhľadávania obrázkov pre dopyt kroky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7711">
            <a:off x="10855941" y="4377818"/>
            <a:ext cx="1040591" cy="10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kroky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818">
            <a:off x="9343352" y="4456805"/>
            <a:ext cx="1595368" cy="15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kroky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8810">
            <a:off x="7539932" y="4521789"/>
            <a:ext cx="2149935" cy="21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93436" y="548680"/>
            <a:ext cx="10261616" cy="605556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tx1"/>
                </a:solidFill>
              </a:rPr>
              <a:t>Sprav ma vynaliezavým a vynachádzavým, sprav ma sebaistým v správny čas.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Prečo prosí o vynaliezavosť?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je to sebaistota? Kedy sa cítiš sebaistý/á?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je protiklad sebaistoty?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Kedy môže byť prílišná sebaistota nevýhodou?</a:t>
            </a:r>
          </a:p>
          <a:p>
            <a:pPr marL="731520" lvl="2" indent="0">
              <a:buNone/>
            </a:pPr>
            <a:endParaRPr lang="sk-SK" sz="2400" b="1" dirty="0">
              <a:solidFill>
                <a:srgbClr val="7030A0"/>
              </a:solidFill>
            </a:endParaRPr>
          </a:p>
          <a:p>
            <a:r>
              <a:rPr lang="sk-SK" sz="3200" b="1" dirty="0">
                <a:solidFill>
                  <a:schemeClr val="tx1"/>
                </a:solidFill>
              </a:rPr>
              <a:t>Obdar ma jemnocitom, aby som dokázal odlíšiť prvoradé od druhoradého.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Čo je pre teba prvoradé?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Dokážeš odlíšiť prvoradé od druhoradého?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7030A0"/>
                </a:solidFill>
              </a:rPr>
              <a:t>Povedz synonymum a antonymum k slovu „</a:t>
            </a:r>
            <a:r>
              <a:rPr lang="sk-SK" sz="2400" b="1" i="1" dirty="0">
                <a:solidFill>
                  <a:srgbClr val="7030A0"/>
                </a:solidFill>
              </a:rPr>
              <a:t>jemnocit</a:t>
            </a:r>
            <a:r>
              <a:rPr lang="sk-SK" sz="2400" b="1" dirty="0">
                <a:solidFill>
                  <a:srgbClr val="7030A0"/>
                </a:solidFill>
              </a:rPr>
              <a:t>“.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sk-SK" sz="2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Výsledok vyhľadávania obrázkov pre dopyt jemnosť 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356">
            <a:off x="9877404" y="3869765"/>
            <a:ext cx="2147332" cy="14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óna návrhu Snehové vločky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2_TF03460579" id="{2AC008CF-C588-4448-A5AA-CE5D942793E3}" vid="{B34B085D-F176-486F-8805-53BA6AD73A17}"/>
    </a:ext>
  </a:extLst>
</a:theme>
</file>

<file path=ppt/theme/theme2.xml><?xml version="1.0" encoding="utf-8"?>
<a:theme xmlns:a="http://schemas.openxmlformats.org/drawingml/2006/main" name="Motív balík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40262f94-9f35-4ac3-9a90-690165a166b7"/>
    <ds:schemaRef ds:uri="http://purl.org/dc/elements/1.1/"/>
    <ds:schemaRef ds:uri="a4f35948-e619-41b3-aa29-22878b09cfd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dizajnom Snehové vločky</Template>
  <TotalTime>776</TotalTime>
  <Words>554</Words>
  <Application>Microsoft Office PowerPoint</Application>
  <PresentationFormat>Vlastná</PresentationFormat>
  <Paragraphs>79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Comic Sans MS</vt:lpstr>
      <vt:lpstr>Euphemia</vt:lpstr>
      <vt:lpstr>Monotype Corsiva</vt:lpstr>
      <vt:lpstr>Wingdings</vt:lpstr>
      <vt:lpstr>Šablóna návrhu Snehové vločky</vt:lpstr>
      <vt:lpstr>Antoine De Saint – Exupéry Exupéryho modlitba </vt:lpstr>
      <vt:lpstr>Prezentácia programu PowerPoint</vt:lpstr>
      <vt:lpstr>Antoine De Saint - Exupéry </vt:lpstr>
      <vt:lpstr>Antoine De Saint - Exupéry </vt:lpstr>
      <vt:lpstr>Diela</vt:lpstr>
      <vt:lpstr>Opakujeme</vt:lpstr>
      <vt:lpstr>Opakujeme</vt:lpstr>
      <vt:lpstr>Prezentácia programu PowerPoint</vt:lpstr>
      <vt:lpstr>Prezentácia programu PowerPoint</vt:lpstr>
      <vt:lpstr>Prezentácia programu PowerPoint</vt:lpstr>
      <vt:lpstr>Odpovedzte</vt:lpstr>
      <vt:lpstr>Odpovedzte</vt:lpstr>
      <vt:lpstr>Ďakujem za pozornosť  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Antoine De Saint – Exupéry Exupéryho modlitba</dc:title>
  <dc:creator>ziak</dc:creator>
  <cp:lastModifiedBy>Uzivatel</cp:lastModifiedBy>
  <cp:revision>79</cp:revision>
  <dcterms:created xsi:type="dcterms:W3CDTF">2019-12-09T11:38:04Z</dcterms:created>
  <dcterms:modified xsi:type="dcterms:W3CDTF">2022-12-09T09:21:51Z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