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003300"/>
    <a:srgbClr val="00CC00"/>
    <a:srgbClr val="FF0066"/>
    <a:srgbClr val="CC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0BAF6E0-9AAA-44DE-924F-DF2E4346AFB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altLang="en-US" noProof="0"/>
              <a:t>Kliknite sem a upravte štýl predlohy nadpisov.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DEDBBB-2640-475B-BAC4-3B1CE26EC5E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k-SK" altLang="en-US" noProof="0"/>
              <a:t>Kliknite sem a upravte štýl predlohy podnadpisov.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0747BB-5FCC-4C24-A9A3-DF78947DA09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501A9EC-DD3F-4402-9B9E-4D6618F6E5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5895992-A981-4B49-81FD-F3F9F3400C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97E930-AEF6-4598-B721-AAB6175AE9AA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AE08-F3E0-4D53-BDCC-E741D036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5A0EA-D832-411D-B41B-ED9328038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011A3-E932-4C07-925B-104B8E7D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DC939-9451-44FD-9043-81E45278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D75AD-80A0-4B2C-9F2F-01771D65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CA398-B741-4139-B347-EA59BD301D95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38561255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DD996-5317-4DC5-9A18-0BD705E7B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EDD4C-EDDC-4114-A8BC-389246EEE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7145-19B0-41B7-A0D2-A10C3078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986F4-FA9E-43C2-9157-014A0325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79D3-CA42-45B8-ACD2-321DF46C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2338D-85DD-4356-8B87-18439630C5BF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077677886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F664-C1C2-441E-91CB-A5751893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A854F-0D38-4E6B-99F2-36192D69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9F908-15C2-40CB-975A-51D46F0D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A11E-CA0F-4C71-8832-90DBC403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96A1-CF84-4E4A-B362-C0AABFD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143F5-4D4B-403D-B87C-89A6F26DFCB1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190485838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061C-4AAD-4D1E-AE0F-C7F16C712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1372B-E081-4DBF-AD1B-96E35E4B4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8EEF-B334-4DA6-9481-74CD3062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77A5-8AFB-47CC-B13E-185B036E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33868-36EF-4459-A0A3-7131F7A5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3BD85-A11D-45E6-BBAA-627C28B4A89C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268022113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3A3F-8F79-419C-B65F-D95FEB08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1A4DE-0C6A-4507-8A1E-7D96F44D6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930AF-2AAF-4594-B7F9-AABDF9609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E9B2B-C077-4225-B46A-21471D2D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967AC-7782-44F7-965D-746E368E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69CBE-EB9C-45E0-98FF-525D00633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2C2F5-F889-4514-8E54-FE9E32B3EEA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02321698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C1CC-78A1-4530-B285-C2ABE583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CED2C-A9C2-4FB3-86A7-FA2ED36AB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B656F-3F7E-4A6D-81CF-5D6080ED9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B5A6A-E4CA-4A46-A0F1-38CE25D77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FCF6A-EC2F-436E-8A63-FA3A2A22E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C94459-CBE5-41D2-92D4-135434CA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86BE4-DAD7-408F-8817-8B6ECED1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A44AB-AE6C-4D0D-95C6-5EE702A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0A9E4-03F4-42CE-B577-931188F050F7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5012657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8497-BFB2-4E77-8BD9-376E204C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CA6F1-5E71-43D4-937F-1A447191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2BB87-66E8-4254-9070-95355117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A4127-D9EB-4F09-A914-451ED6C7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129A-8FA9-41CD-9870-C69A24204BCF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879651351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B4339C-2F42-4102-90DF-3A420043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8E692-B1DA-4D74-BDF4-FD2D5F14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21976-8084-4899-86F6-474F0C31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B0111-3C24-4EE3-AF10-73DC36F877B4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657836852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1997-377D-4BFB-BD88-411D6286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3D15-D529-4991-8178-D6989FB0C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58352-697C-49CB-8F4B-524DAF2FA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BBCAF-BF89-478C-957C-3A7DF2DA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53DE2-01FE-4481-A336-37484099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DCECB-5AC2-486E-B247-DBD8CEBD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4F7BE-20B9-4789-865A-89CE0CB61E54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063739395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E754-1C24-4551-9560-EE0678D7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C430B-916F-4E39-AF2D-A5FC30BDC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93F0B-D5C8-4934-8A4D-5730D6A83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56B20-FC17-40B6-85DA-9B1CE001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42FA3-C3E7-4B73-83DB-23C08941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6444B-CF0B-42BC-AD44-FCA71832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A4C1E-FC6F-449A-A409-89160D81CAE8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30799125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87DCA22-33FA-44A0-900B-F7F965A0F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5EA5D4-D4E7-453D-8871-8EA545302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860FDA8-0082-45DF-9427-1E5ACEF656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k-SK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F4CD3A0-3774-4FC8-9937-69C84B4577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k-SK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701BF0A-91FD-4333-82CC-CD62AD2D97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5DCF974-6325-406E-A35E-F2D276FD73E2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>
            <a:extLst>
              <a:ext uri="{FF2B5EF4-FFF2-40B4-BE49-F238E27FC236}">
                <a16:creationId xmlns:a16="http://schemas.microsoft.com/office/drawing/2014/main" id="{2B8EF8E7-1380-4E8A-AD65-C380819D30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951" y="1196975"/>
            <a:ext cx="8412517" cy="213298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spc="480"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Privlastňovacie zámená</a:t>
            </a:r>
          </a:p>
          <a:p>
            <a:pPr algn="ctr"/>
            <a:r>
              <a:rPr lang="en-US" sz="2400" kern="10" spc="480"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                      v nemčine</a:t>
            </a:r>
            <a:r>
              <a:rPr lang="sk-SK" sz="2400" kern="10" spc="480"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v Nominative a Akuzative </a:t>
            </a:r>
            <a:endParaRPr lang="en-US" sz="2400" kern="10" spc="480"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2241511D-7B42-4099-B9C3-6A6A792A8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74" y="3999518"/>
            <a:ext cx="3024188" cy="267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15B2026-9C6C-4F80-AB98-52F90B236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en-US" sz="4000"/>
              <a:t>Osobné zámeno – privlastňovacie 				   zámeno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22F3FBA-8B98-4F80-A734-E12C1603A3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ich</a:t>
            </a:r>
            <a:r>
              <a:rPr lang="sk-SK" altLang="en-US" sz="2400"/>
              <a:t> – mein, meine, 		   mein, meine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du</a:t>
            </a:r>
            <a:r>
              <a:rPr lang="sk-SK" altLang="en-US" sz="2400"/>
              <a:t> – dein, deine,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en-US" sz="2400"/>
              <a:t>           dein, deine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er</a:t>
            </a:r>
            <a:r>
              <a:rPr lang="sk-SK" altLang="en-US" sz="2400"/>
              <a:t> – sein, seine, sein,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en-US" sz="2400"/>
              <a:t>          seine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sie</a:t>
            </a:r>
            <a:r>
              <a:rPr lang="sk-SK" altLang="en-US" sz="2400"/>
              <a:t> – ihr, ihre, ihr,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en-US" sz="2400"/>
              <a:t>		  ihre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es</a:t>
            </a:r>
            <a:r>
              <a:rPr lang="sk-SK" altLang="en-US" sz="2400"/>
              <a:t> – sein, seine, sein,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en-US" sz="2400"/>
              <a:t>           seine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6F9A9E30-9803-485C-AD7E-02A2BB96A6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wir</a:t>
            </a:r>
            <a:r>
              <a:rPr lang="sk-SK" altLang="en-US" sz="2400"/>
              <a:t> – unser, unsere,   	    unser, unsere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ihr</a:t>
            </a:r>
            <a:r>
              <a:rPr lang="sk-SK" altLang="en-US" sz="2400"/>
              <a:t> – euer, eure, euer,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en-US" sz="2400"/>
              <a:t>            euere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sie</a:t>
            </a:r>
            <a:r>
              <a:rPr lang="sk-SK" altLang="en-US" sz="2400"/>
              <a:t> – ihr, ihre, ihr, ihre</a:t>
            </a:r>
          </a:p>
          <a:p>
            <a:pPr>
              <a:lnSpc>
                <a:spcPct val="90000"/>
              </a:lnSpc>
            </a:pPr>
            <a:r>
              <a:rPr lang="sk-SK" altLang="en-US" sz="2400" b="1">
                <a:solidFill>
                  <a:schemeClr val="folHlink"/>
                </a:solidFill>
              </a:rPr>
              <a:t>Sie</a:t>
            </a:r>
            <a:r>
              <a:rPr lang="sk-SK" altLang="en-US" sz="2400"/>
              <a:t> – Ihr, Ihre, Ihr, Ihre</a:t>
            </a:r>
          </a:p>
        </p:txBody>
      </p:sp>
      <p:pic>
        <p:nvPicPr>
          <p:cNvPr id="15369" name="Picture 9">
            <a:extLst>
              <a:ext uri="{FF2B5EF4-FFF2-40B4-BE49-F238E27FC236}">
                <a16:creationId xmlns:a16="http://schemas.microsoft.com/office/drawing/2014/main" id="{DF2896A6-82BA-4694-9603-FFA35D55F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724400"/>
            <a:ext cx="1814513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build="p"/>
      <p:bldP spid="153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DB0609DC-222C-455D-BE3A-34513D0F8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en-US"/>
              <a:t>Jednotné číslo – mužský rod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14657E34-0819-4E7D-9425-4349A2F33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N  mein Vater      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A mein</a:t>
            </a:r>
            <a:r>
              <a:rPr lang="sk-SK" altLang="en-US">
                <a:solidFill>
                  <a:schemeClr val="bg2"/>
                </a:solidFill>
              </a:rPr>
              <a:t>en</a:t>
            </a:r>
            <a:r>
              <a:rPr lang="sk-SK" altLang="en-US"/>
              <a:t> Vater 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sk-SK" altLang="en-US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Tak isto sa skloňujú: </a:t>
            </a:r>
            <a:r>
              <a:rPr lang="sk-SK" altLang="en-US">
                <a:solidFill>
                  <a:schemeClr val="bg2"/>
                </a:solidFill>
              </a:rPr>
              <a:t>dein, sein, ihr,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 </a:t>
            </a:r>
            <a:r>
              <a:rPr lang="sk-SK" altLang="en-US">
                <a:solidFill>
                  <a:schemeClr val="bg2"/>
                </a:solidFill>
              </a:rPr>
              <a:t>unser, euer, ihr, Ihr</a:t>
            </a:r>
            <a:r>
              <a:rPr lang="sk-SK" altLang="en-US"/>
              <a:t>.            	</a:t>
            </a:r>
          </a:p>
        </p:txBody>
      </p:sp>
      <p:pic>
        <p:nvPicPr>
          <p:cNvPr id="17417" name="Picture 9">
            <a:extLst>
              <a:ext uri="{FF2B5EF4-FFF2-40B4-BE49-F238E27FC236}">
                <a16:creationId xmlns:a16="http://schemas.microsoft.com/office/drawing/2014/main" id="{C2610C30-F589-48A1-9BAA-F16ECC93B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801" y="3320554"/>
            <a:ext cx="2141537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5B872A9-7B96-4897-82F2-B8EADA978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/>
              <a:t>Jednotné číslo – ženský rod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7CBAA7B-73A1-4F71-A29E-9AC0FC3A5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N  mein</a:t>
            </a:r>
            <a:r>
              <a:rPr lang="sk-SK" altLang="en-US">
                <a:solidFill>
                  <a:srgbClr val="FF0066"/>
                </a:solidFill>
              </a:rPr>
              <a:t>e</a:t>
            </a:r>
            <a:r>
              <a:rPr lang="sk-SK" altLang="en-US"/>
              <a:t> Mutter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A  mein</a:t>
            </a:r>
            <a:r>
              <a:rPr lang="sk-SK" altLang="en-US">
                <a:solidFill>
                  <a:srgbClr val="FF0066"/>
                </a:solidFill>
              </a:rPr>
              <a:t>e</a:t>
            </a:r>
            <a:r>
              <a:rPr lang="sk-SK" altLang="en-US"/>
              <a:t> Mutter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sk-SK" altLang="en-US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Tak isto sa skloňujú: </a:t>
            </a:r>
            <a:r>
              <a:rPr lang="sk-SK" altLang="en-US">
                <a:solidFill>
                  <a:srgbClr val="FF0066"/>
                </a:solidFill>
              </a:rPr>
              <a:t>deine, seine, ihre,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>
                <a:solidFill>
                  <a:srgbClr val="FF0066"/>
                </a:solidFill>
              </a:rPr>
              <a:t>unsere, eure, ihre, Ihre.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7C044702-BF51-4C50-A361-E9126C660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4274395"/>
            <a:ext cx="15954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5DA7D65-91A8-4BF4-B3CE-8919D5F64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/>
              <a:t>Jednotné číslo – stredný rod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DA9AABD-27F1-484D-A9D7-766179E20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N  mein Kind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A  mein Kind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sk-SK" altLang="en-US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Tak isto sa skloňujú: </a:t>
            </a:r>
            <a:r>
              <a:rPr lang="sk-SK" altLang="en-US">
                <a:solidFill>
                  <a:srgbClr val="006600"/>
                </a:solidFill>
              </a:rPr>
              <a:t>dein, sein, ihr, unser,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>
                <a:solidFill>
                  <a:srgbClr val="006600"/>
                </a:solidFill>
              </a:rPr>
              <a:t>euer, ihr, Ihr.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8D61D1E5-5E09-4A5B-8D09-F27F3D3E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70" y="4321134"/>
            <a:ext cx="1268412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05967F3-FA33-44FD-A33D-E7AC710A5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/>
              <a:t>Množné číslo – všetky rody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3BEA19F-B2D7-4325-AC90-9272181A5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667" y="1962751"/>
            <a:ext cx="8229600" cy="4114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N  mein</a:t>
            </a:r>
            <a:r>
              <a:rPr lang="sk-SK" altLang="en-US">
                <a:solidFill>
                  <a:schemeClr val="bg2"/>
                </a:solidFill>
              </a:rPr>
              <a:t>e</a:t>
            </a:r>
            <a:r>
              <a:rPr lang="sk-SK" altLang="en-US"/>
              <a:t> Eltern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A mein</a:t>
            </a:r>
            <a:r>
              <a:rPr lang="sk-SK" altLang="en-US">
                <a:solidFill>
                  <a:schemeClr val="bg2"/>
                </a:solidFill>
              </a:rPr>
              <a:t>e</a:t>
            </a:r>
            <a:r>
              <a:rPr lang="sk-SK" altLang="en-US"/>
              <a:t> Eltern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sk-SK" altLang="en-US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/>
              <a:t>Tak isto sa skloňujú: </a:t>
            </a:r>
            <a:r>
              <a:rPr lang="sk-SK" altLang="en-US">
                <a:solidFill>
                  <a:schemeClr val="bg2"/>
                </a:solidFill>
              </a:rPr>
              <a:t>deine, seine, ihre,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sk-SK" altLang="en-US">
                <a:solidFill>
                  <a:schemeClr val="bg2"/>
                </a:solidFill>
              </a:rPr>
              <a:t>unsere, eure, ihre, Ihre.</a:t>
            </a:r>
          </a:p>
        </p:txBody>
      </p:sp>
      <p:pic>
        <p:nvPicPr>
          <p:cNvPr id="26630" name="Picture 6">
            <a:extLst>
              <a:ext uri="{FF2B5EF4-FFF2-40B4-BE49-F238E27FC236}">
                <a16:creationId xmlns:a16="http://schemas.microsoft.com/office/drawing/2014/main" id="{7B955FEE-92FE-48E8-8308-1A6C6BB2F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54" y="4388060"/>
            <a:ext cx="1830388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Textúra">
  <a:themeElements>
    <a:clrScheme name="Textúra 10">
      <a:dk1>
        <a:srgbClr val="003366"/>
      </a:dk1>
      <a:lt1>
        <a:srgbClr val="FFFFFF"/>
      </a:lt1>
      <a:dk2>
        <a:srgbClr val="0099CC"/>
      </a:dk2>
      <a:lt2>
        <a:srgbClr val="E5FFFF"/>
      </a:lt2>
      <a:accent1>
        <a:srgbClr val="009999"/>
      </a:accent1>
      <a:accent2>
        <a:srgbClr val="336699"/>
      </a:accent2>
      <a:accent3>
        <a:srgbClr val="AACAE2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ú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ú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ú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úra 9">
        <a:dk1>
          <a:srgbClr val="003366"/>
        </a:dk1>
        <a:lt1>
          <a:srgbClr val="FFFFFF"/>
        </a:lt1>
        <a:dk2>
          <a:srgbClr val="0066FF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AB8FF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úra 10">
        <a:dk1>
          <a:srgbClr val="003366"/>
        </a:dk1>
        <a:lt1>
          <a:srgbClr val="FFFFFF"/>
        </a:lt1>
        <a:dk2>
          <a:srgbClr val="0099CC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ACAE2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193</TotalTime>
  <Words>170</Words>
  <Application>Microsoft Office PowerPoint</Application>
  <PresentationFormat>Prezentácia na obrazovke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Textúra</vt:lpstr>
      <vt:lpstr>Prezentácia programu PowerPoint</vt:lpstr>
      <vt:lpstr>Osobné zámeno – privlastňovacie        zámeno</vt:lpstr>
      <vt:lpstr>Jednotné číslo – mužský rod</vt:lpstr>
      <vt:lpstr>Jednotné číslo – ženský rod</vt:lpstr>
      <vt:lpstr>Jednotné číslo – stredný rod</vt:lpstr>
      <vt:lpstr>Množné číslo – všetky rody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Skloňovanie privlastňovacích zámen v nemčine</dc:title>
  <dc:creator>Olga Cervenanska</dc:creator>
  <cp:lastModifiedBy>Neznámy používateľ</cp:lastModifiedBy>
  <cp:revision>14</cp:revision>
  <dcterms:created xsi:type="dcterms:W3CDTF">2006-12-07T17:58:14Z</dcterms:created>
  <dcterms:modified xsi:type="dcterms:W3CDTF">2022-01-25T19:34:36Z</dcterms:modified>
</cp:coreProperties>
</file>