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57" r:id="rId6"/>
    <p:sldId id="258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1B7E-0355-4382-864F-858DC94B4BFD}" type="datetimeFigureOut">
              <a:rPr lang="sk-SK" smtClean="0"/>
              <a:pPr/>
              <a:t>9. 1. 2018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D25A-CC56-4BDD-9EF2-F48575A8C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1B7E-0355-4382-864F-858DC94B4BFD}" type="datetimeFigureOut">
              <a:rPr lang="sk-SK" smtClean="0"/>
              <a:pPr/>
              <a:t>9. 1. 2018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D25A-CC56-4BDD-9EF2-F48575A8C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1B7E-0355-4382-864F-858DC94B4BFD}" type="datetimeFigureOut">
              <a:rPr lang="sk-SK" smtClean="0"/>
              <a:pPr/>
              <a:t>9. 1. 2018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D25A-CC56-4BDD-9EF2-F48575A8C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1B7E-0355-4382-864F-858DC94B4BFD}" type="datetimeFigureOut">
              <a:rPr lang="sk-SK" smtClean="0"/>
              <a:pPr/>
              <a:t>9. 1. 2018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D25A-CC56-4BDD-9EF2-F48575A8C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1B7E-0355-4382-864F-858DC94B4BFD}" type="datetimeFigureOut">
              <a:rPr lang="sk-SK" smtClean="0"/>
              <a:pPr/>
              <a:t>9. 1. 2018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D25A-CC56-4BDD-9EF2-F48575A8C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1B7E-0355-4382-864F-858DC94B4BFD}" type="datetimeFigureOut">
              <a:rPr lang="sk-SK" smtClean="0"/>
              <a:pPr/>
              <a:t>9. 1. 2018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D25A-CC56-4BDD-9EF2-F48575A8C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1B7E-0355-4382-864F-858DC94B4BFD}" type="datetimeFigureOut">
              <a:rPr lang="sk-SK" smtClean="0"/>
              <a:pPr/>
              <a:t>9. 1. 2018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D25A-CC56-4BDD-9EF2-F48575A8C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1B7E-0355-4382-864F-858DC94B4BFD}" type="datetimeFigureOut">
              <a:rPr lang="sk-SK" smtClean="0"/>
              <a:pPr/>
              <a:t>9. 1. 2018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D25A-CC56-4BDD-9EF2-F48575A8C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1B7E-0355-4382-864F-858DC94B4BFD}" type="datetimeFigureOut">
              <a:rPr lang="sk-SK" smtClean="0"/>
              <a:pPr/>
              <a:t>9. 1. 2018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D25A-CC56-4BDD-9EF2-F48575A8C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1B7E-0355-4382-864F-858DC94B4BFD}" type="datetimeFigureOut">
              <a:rPr lang="sk-SK" smtClean="0"/>
              <a:pPr/>
              <a:t>9. 1. 2018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D25A-CC56-4BDD-9EF2-F48575A8C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1B7E-0355-4382-864F-858DC94B4BFD}" type="datetimeFigureOut">
              <a:rPr lang="sk-SK" smtClean="0"/>
              <a:pPr/>
              <a:t>9. 1. 2018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D25A-CC56-4BDD-9EF2-F48575A8C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21B7E-0355-4382-864F-858DC94B4BFD}" type="datetimeFigureOut">
              <a:rPr lang="sk-SK" smtClean="0"/>
              <a:pPr/>
              <a:t>9. 1. 2018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0D25A-CC56-4BDD-9EF2-F48575A8C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Perfekt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Zložený minulý čas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ho tvoríme?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/>
              <a:t>Pomocné sloveso</a:t>
            </a:r>
          </a:p>
          <a:p>
            <a:endParaRPr lang="sk-SK" dirty="0"/>
          </a:p>
          <a:p>
            <a:r>
              <a:rPr lang="sk-SK" dirty="0" err="1" smtClean="0"/>
              <a:t>Haben</a:t>
            </a:r>
            <a:endParaRPr lang="sk-SK" dirty="0" smtClean="0"/>
          </a:p>
          <a:p>
            <a:r>
              <a:rPr lang="sk-SK" dirty="0" err="1" smtClean="0"/>
              <a:t>Sein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r>
              <a:rPr lang="sk-SK" b="1" dirty="0" smtClean="0"/>
              <a:t>Ich habe </a:t>
            </a:r>
            <a:r>
              <a:rPr lang="sk-SK" b="1" dirty="0" err="1" smtClean="0"/>
              <a:t>gespielt</a:t>
            </a:r>
            <a:r>
              <a:rPr lang="sk-SK" b="1" dirty="0" smtClean="0"/>
              <a:t>.</a:t>
            </a:r>
          </a:p>
          <a:p>
            <a:r>
              <a:rPr lang="sk-SK" b="1" dirty="0" smtClean="0"/>
              <a:t>Ich </a:t>
            </a:r>
            <a:r>
              <a:rPr lang="sk-SK" b="1" dirty="0" err="1" smtClean="0"/>
              <a:t>bin</a:t>
            </a:r>
            <a:r>
              <a:rPr lang="sk-SK" b="1" dirty="0" smtClean="0"/>
              <a:t> </a:t>
            </a:r>
            <a:r>
              <a:rPr lang="sk-SK" b="1" dirty="0" err="1" smtClean="0"/>
              <a:t>gereist</a:t>
            </a:r>
            <a:r>
              <a:rPr lang="sk-SK" b="1" dirty="0" smtClean="0"/>
              <a:t>.</a:t>
            </a:r>
          </a:p>
          <a:p>
            <a:r>
              <a:rPr lang="sk-SK" b="1" dirty="0" smtClean="0"/>
              <a:t>Ich </a:t>
            </a:r>
            <a:r>
              <a:rPr lang="sk-SK" b="1" dirty="0" err="1" smtClean="0"/>
              <a:t>bin</a:t>
            </a:r>
            <a:r>
              <a:rPr lang="sk-SK" b="1" dirty="0" smtClean="0"/>
              <a:t> </a:t>
            </a:r>
            <a:r>
              <a:rPr lang="sk-SK" b="1" dirty="0" err="1" smtClean="0"/>
              <a:t>gekommen</a:t>
            </a:r>
            <a:r>
              <a:rPr lang="sk-SK" b="1" dirty="0" smtClean="0"/>
              <a:t>.</a:t>
            </a:r>
            <a:endParaRPr lang="sk-SK" b="1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/>
              <a:t>Príčastie minulé</a:t>
            </a:r>
          </a:p>
          <a:p>
            <a:pPr>
              <a:buNone/>
            </a:pPr>
            <a:endParaRPr lang="sk-SK" b="1" dirty="0"/>
          </a:p>
          <a:p>
            <a:pPr>
              <a:buNone/>
            </a:pPr>
            <a:r>
              <a:rPr lang="sk-SK" b="1" dirty="0" err="1" smtClean="0">
                <a:solidFill>
                  <a:srgbClr val="FF0000"/>
                </a:solidFill>
              </a:rPr>
              <a:t>Ge</a:t>
            </a:r>
            <a:r>
              <a:rPr lang="sk-SK" b="1" dirty="0" smtClean="0">
                <a:solidFill>
                  <a:srgbClr val="FF0000"/>
                </a:solidFill>
              </a:rPr>
              <a:t> +</a:t>
            </a:r>
            <a:r>
              <a:rPr lang="sk-SK" b="1" dirty="0" smtClean="0"/>
              <a:t> </a:t>
            </a:r>
            <a:r>
              <a:rPr lang="sk-SK" dirty="0" smtClean="0"/>
              <a:t>základ slovesa </a:t>
            </a:r>
            <a:r>
              <a:rPr lang="sk-SK" b="1" dirty="0" smtClean="0">
                <a:solidFill>
                  <a:srgbClr val="FF0000"/>
                </a:solidFill>
              </a:rPr>
              <a:t>+ t</a:t>
            </a:r>
          </a:p>
          <a:p>
            <a:pPr>
              <a:buNone/>
            </a:pP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                                   + en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5536" y="620688"/>
            <a:ext cx="83529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sk-SK" sz="2400" b="1" i="1" dirty="0" smtClean="0"/>
              <a:t>Zo slov vytvor krátke vety v Perfekte</a:t>
            </a:r>
          </a:p>
          <a:p>
            <a:pPr marL="342900" indent="-342900">
              <a:lnSpc>
                <a:spcPct val="150000"/>
              </a:lnSpc>
            </a:pPr>
            <a:r>
              <a:rPr lang="sk-SK" sz="2400" b="1" i="1" dirty="0" smtClean="0"/>
              <a:t>1. (ich/</a:t>
            </a:r>
            <a:r>
              <a:rPr lang="sk-SK" sz="2400" b="1" i="1" dirty="0" err="1" smtClean="0"/>
              <a:t>suchen</a:t>
            </a:r>
            <a:r>
              <a:rPr lang="sk-SK" sz="2400" b="1" i="1" dirty="0" smtClean="0"/>
              <a:t>/</a:t>
            </a:r>
            <a:r>
              <a:rPr lang="sk-SK" sz="2400" b="1" i="1" dirty="0" err="1" smtClean="0"/>
              <a:t>dich</a:t>
            </a:r>
            <a:r>
              <a:rPr lang="sk-SK" sz="2400" b="1" i="1" dirty="0" smtClean="0"/>
              <a:t>)</a:t>
            </a:r>
            <a:r>
              <a:rPr lang="sk-SK" sz="2400" b="1" dirty="0" smtClean="0"/>
              <a:t> </a:t>
            </a:r>
          </a:p>
          <a:p>
            <a:pPr marL="342900" indent="-342900">
              <a:lnSpc>
                <a:spcPct val="150000"/>
              </a:lnSpc>
            </a:pPr>
            <a:r>
              <a:rPr lang="sk-SK" sz="2400" b="1" dirty="0" smtClean="0"/>
              <a:t>.............................................................................................</a:t>
            </a:r>
          </a:p>
          <a:p>
            <a:pPr marL="342900" indent="-342900">
              <a:lnSpc>
                <a:spcPct val="150000"/>
              </a:lnSpc>
            </a:pPr>
            <a:r>
              <a:rPr lang="sk-SK" sz="2400" b="1" i="1" dirty="0" smtClean="0"/>
              <a:t>2. (</a:t>
            </a:r>
            <a:r>
              <a:rPr lang="sk-SK" sz="2400" b="1" i="1" dirty="0" err="1" smtClean="0"/>
              <a:t>er</a:t>
            </a:r>
            <a:r>
              <a:rPr lang="sk-SK" sz="2400" b="1" i="1" dirty="0" smtClean="0"/>
              <a:t>/</a:t>
            </a:r>
            <a:r>
              <a:rPr lang="sk-SK" sz="2400" b="1" i="1" dirty="0" err="1" smtClean="0"/>
              <a:t>zeigen</a:t>
            </a:r>
            <a:r>
              <a:rPr lang="sk-SK" sz="2400" b="1" i="1" dirty="0" smtClean="0"/>
              <a:t>/</a:t>
            </a:r>
            <a:r>
              <a:rPr lang="sk-SK" sz="2400" b="1" i="1" dirty="0" err="1" smtClean="0"/>
              <a:t>uns</a:t>
            </a:r>
            <a:r>
              <a:rPr lang="sk-SK" sz="2400" b="1" i="1" dirty="0" smtClean="0"/>
              <a:t>/</a:t>
            </a:r>
            <a:r>
              <a:rPr lang="sk-SK" sz="2400" b="1" i="1" dirty="0" err="1" smtClean="0"/>
              <a:t>den</a:t>
            </a:r>
            <a:r>
              <a:rPr lang="sk-SK" sz="2400" b="1" i="1" dirty="0" smtClean="0"/>
              <a:t> </a:t>
            </a:r>
            <a:r>
              <a:rPr lang="sk-SK" sz="2400" b="1" i="1" dirty="0" err="1"/>
              <a:t>Weg</a:t>
            </a:r>
            <a:r>
              <a:rPr lang="sk-SK" sz="2400" b="1" i="1" dirty="0" smtClean="0"/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sk-SK" sz="2400" b="1" i="1" dirty="0" smtClean="0"/>
              <a:t>.............................................................................................</a:t>
            </a:r>
          </a:p>
          <a:p>
            <a:pPr marL="342900" indent="-342900">
              <a:lnSpc>
                <a:spcPct val="150000"/>
              </a:lnSpc>
            </a:pPr>
            <a:r>
              <a:rPr lang="sk-SK" sz="2400" b="1" i="1" dirty="0" smtClean="0"/>
              <a:t>3. (</a:t>
            </a:r>
            <a:r>
              <a:rPr lang="sk-SK" sz="2400" b="1" i="1" dirty="0" err="1" smtClean="0"/>
              <a:t>wohin</a:t>
            </a:r>
            <a:r>
              <a:rPr lang="sk-SK" sz="2400" b="1" i="1" dirty="0" smtClean="0"/>
              <a:t>/</a:t>
            </a:r>
            <a:r>
              <a:rPr lang="sk-SK" sz="2400" b="1" i="1" dirty="0" err="1" smtClean="0"/>
              <a:t>ihr</a:t>
            </a:r>
            <a:r>
              <a:rPr lang="sk-SK" sz="2400" b="1" i="1" dirty="0" smtClean="0"/>
              <a:t>/</a:t>
            </a:r>
            <a:r>
              <a:rPr lang="sk-SK" sz="2400" b="1" i="1" dirty="0" err="1" smtClean="0"/>
              <a:t>reisen</a:t>
            </a:r>
            <a:r>
              <a:rPr lang="sk-SK" sz="2400" b="1" i="1" dirty="0" smtClean="0"/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sk-SK" sz="2400" b="1" i="1" dirty="0" smtClean="0"/>
              <a:t>..............................................................................................</a:t>
            </a:r>
          </a:p>
          <a:p>
            <a:pPr marL="342900" indent="-342900">
              <a:lnSpc>
                <a:spcPct val="150000"/>
              </a:lnSpc>
            </a:pPr>
            <a:r>
              <a:rPr lang="sk-SK" sz="2400" b="1" i="1" dirty="0" smtClean="0"/>
              <a:t>4. (</a:t>
            </a:r>
            <a:r>
              <a:rPr lang="sk-SK" sz="2400" b="1" i="1" dirty="0" err="1" smtClean="0"/>
              <a:t>hören</a:t>
            </a:r>
            <a:r>
              <a:rPr lang="sk-SK" sz="2400" b="1" i="1" dirty="0" smtClean="0"/>
              <a:t>/</a:t>
            </a:r>
            <a:r>
              <a:rPr lang="sk-SK" sz="2400" b="1" i="1" dirty="0" err="1" smtClean="0"/>
              <a:t>ihr</a:t>
            </a:r>
            <a:r>
              <a:rPr lang="sk-SK" sz="2400" b="1" i="1" dirty="0" smtClean="0"/>
              <a:t>/</a:t>
            </a:r>
            <a:r>
              <a:rPr lang="sk-SK" sz="2400" b="1" i="1" dirty="0" err="1" smtClean="0"/>
              <a:t>das</a:t>
            </a:r>
            <a:r>
              <a:rPr lang="sk-SK" sz="2400" b="1" i="1" dirty="0" smtClean="0"/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sk-SK" sz="2400" b="1" i="1" dirty="0" smtClean="0"/>
              <a:t>..............................................................................................</a:t>
            </a:r>
            <a:endParaRPr lang="sk-SK" sz="2400" b="1" dirty="0"/>
          </a:p>
          <a:p>
            <a:pPr marL="342900" indent="-342900">
              <a:buFont typeface="+mj-lt"/>
              <a:buAutoNum type="arabicPeriod"/>
            </a:pP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/>
          <p:nvPr/>
        </p:nvPicPr>
        <p:blipFill>
          <a:blip r:embed="rId2" cstate="print"/>
          <a:srcRect l="10346" t="36097" r="50412" b="30198"/>
          <a:stretch>
            <a:fillRect/>
          </a:stretch>
        </p:blipFill>
        <p:spPr bwMode="auto">
          <a:xfrm>
            <a:off x="0" y="908720"/>
            <a:ext cx="9144000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lokTextu 2"/>
          <p:cNvSpPr txBox="1"/>
          <p:nvPr/>
        </p:nvSpPr>
        <p:spPr>
          <a:xfrm>
            <a:off x="467544" y="188640"/>
            <a:ext cx="3341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/>
              <a:t>Was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hat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er</a:t>
            </a:r>
            <a:r>
              <a:rPr lang="sk-SK" sz="2400" b="1" dirty="0" smtClean="0"/>
              <a:t>/</a:t>
            </a:r>
            <a:r>
              <a:rPr lang="sk-SK" sz="2400" b="1" dirty="0" err="1" smtClean="0"/>
              <a:t>sie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gemacht</a:t>
            </a:r>
            <a:r>
              <a:rPr lang="sk-SK" sz="2400" b="1" dirty="0" smtClean="0"/>
              <a:t>?</a:t>
            </a:r>
          </a:p>
          <a:p>
            <a:r>
              <a:rPr lang="sk-SK" sz="2400" b="1" dirty="0" err="1" smtClean="0"/>
              <a:t>Was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haben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sie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gemacht</a:t>
            </a:r>
            <a:r>
              <a:rPr lang="sk-SK" sz="2400" b="1" dirty="0" smtClean="0"/>
              <a:t>?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0"/>
            <a:ext cx="896448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sk-SK" sz="2400" b="1" u="sng" dirty="0" smtClean="0"/>
              <a:t>Sloveso v zátvorke použi v tvare Perfekta</a:t>
            </a:r>
          </a:p>
          <a:p>
            <a:pPr marL="457200" indent="-457200"/>
            <a:r>
              <a:rPr lang="sk-SK" sz="2400" b="1" dirty="0" smtClean="0"/>
              <a:t>1</a:t>
            </a:r>
            <a:r>
              <a:rPr lang="sk-SK" sz="2200" b="1" dirty="0" smtClean="0"/>
              <a:t>. </a:t>
            </a:r>
            <a:r>
              <a:rPr lang="de-DE" sz="2200" b="1" dirty="0" smtClean="0"/>
              <a:t>Du ____________ zwei Jahre Englisch ____________ . (lernen) </a:t>
            </a:r>
            <a:endParaRPr lang="sk-SK" sz="2200" b="1" dirty="0" smtClean="0"/>
          </a:p>
          <a:p>
            <a:pPr marL="457200" indent="-457200"/>
            <a:r>
              <a:rPr lang="de-DE" sz="2200" b="1" dirty="0" smtClean="0"/>
              <a:t>2. Sie (</a:t>
            </a:r>
            <a:r>
              <a:rPr lang="de-DE" sz="2200" b="1" dirty="0" err="1" smtClean="0"/>
              <a:t>Sg</a:t>
            </a:r>
            <a:r>
              <a:rPr lang="de-DE" sz="2200" b="1" dirty="0" smtClean="0"/>
              <a:t>.) ____________ in der Schule Spanisch ____________ . (lernen) </a:t>
            </a:r>
            <a:endParaRPr lang="sk-SK" sz="2200" b="1" dirty="0" smtClean="0"/>
          </a:p>
          <a:p>
            <a:pPr marL="457200" indent="-457200"/>
            <a:r>
              <a:rPr lang="de-DE" sz="2200" b="1" dirty="0" smtClean="0"/>
              <a:t>3. Wir ____________ gestern viel Musik ____________ . (hören) </a:t>
            </a:r>
            <a:endParaRPr lang="sk-SK" sz="2200" b="1" dirty="0" smtClean="0"/>
          </a:p>
          <a:p>
            <a:pPr marL="457200" indent="-457200"/>
            <a:r>
              <a:rPr lang="de-DE" sz="2200" b="1" dirty="0" smtClean="0"/>
              <a:t>4. ____________ ihr gestern auch viel Musik ____________ ? (hören) </a:t>
            </a:r>
            <a:endParaRPr lang="sk-SK" sz="2200" b="1" dirty="0" smtClean="0"/>
          </a:p>
          <a:p>
            <a:pPr marL="457200" indent="-457200"/>
            <a:r>
              <a:rPr lang="de-DE" sz="2200" b="1" dirty="0" smtClean="0"/>
              <a:t>5. Früher ____________ er in London ____________ . (wohnen) </a:t>
            </a:r>
            <a:endParaRPr lang="sk-SK" sz="2200" b="1" dirty="0" smtClean="0"/>
          </a:p>
          <a:p>
            <a:pPr marL="457200" indent="-457200"/>
            <a:r>
              <a:rPr lang="de-DE" sz="2200" b="1" dirty="0" smtClean="0"/>
              <a:t>6. __________ die Physiklehrerin früher auch in London ____________ (wohnen) </a:t>
            </a:r>
            <a:r>
              <a:rPr lang="sk-SK" sz="2200" b="1" dirty="0" smtClean="0"/>
              <a:t>?</a:t>
            </a:r>
          </a:p>
          <a:p>
            <a:pPr marL="457200" indent="-457200"/>
            <a:r>
              <a:rPr lang="de-DE" sz="2200" b="1" dirty="0" smtClean="0"/>
              <a:t>7. Ich ____________ drei Stunden Gitarre ____________ . (spielen) </a:t>
            </a:r>
            <a:endParaRPr lang="sk-SK" sz="2200" b="1" dirty="0" smtClean="0"/>
          </a:p>
          <a:p>
            <a:pPr marL="457200" indent="-457200"/>
            <a:r>
              <a:rPr lang="de-DE" sz="2200" b="1" dirty="0" smtClean="0"/>
              <a:t>8. Du ____________ gestern nicht Klavier ____________ . (spielen) </a:t>
            </a:r>
            <a:endParaRPr lang="sk-SK" sz="2200" b="1" dirty="0" smtClean="0"/>
          </a:p>
          <a:p>
            <a:pPr marL="457200" indent="-457200"/>
            <a:r>
              <a:rPr lang="de-DE" sz="2200" b="1" dirty="0" smtClean="0"/>
              <a:t>9. In der Schule ____________ wir oft Fußball ____________ . (spielen) </a:t>
            </a:r>
            <a:endParaRPr lang="sk-SK" sz="2200" b="1" dirty="0" smtClean="0"/>
          </a:p>
          <a:p>
            <a:pPr marL="457200" indent="-457200"/>
            <a:r>
              <a:rPr lang="de-DE" sz="2200" b="1" dirty="0" smtClean="0"/>
              <a:t>10. Die Kinder ____________ im Kindergarten Basketball __________ . (spielen</a:t>
            </a:r>
            <a:r>
              <a:rPr lang="sk-SK" sz="2200" b="1" dirty="0" smtClean="0"/>
              <a:t>)</a:t>
            </a:r>
          </a:p>
          <a:p>
            <a:pPr marL="457200" indent="-457200"/>
            <a:r>
              <a:rPr lang="de-DE" sz="2200" b="1" dirty="0" smtClean="0"/>
              <a:t>11. Wo _______ du ____________ ? (studieren) _________ ihr auch Informatik ____________ ? (studieren) </a:t>
            </a:r>
            <a:endParaRPr lang="sk-SK" sz="2200" b="1" dirty="0" smtClean="0"/>
          </a:p>
          <a:p>
            <a:pPr marL="457200" indent="-457200"/>
            <a:r>
              <a:rPr lang="de-DE" sz="2200" b="1" dirty="0" smtClean="0"/>
              <a:t>12. Wir ____________ am Wochenende mit Nicole ___________ . (telefonieren)</a:t>
            </a:r>
            <a:endParaRPr lang="sk-SK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1520" y="260648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de-DE" sz="2400" b="1" dirty="0" smtClean="0"/>
              <a:t>13. Ich __________ am Montag nicht mit Markus ____________ ! (telefonieren)</a:t>
            </a:r>
            <a:endParaRPr lang="sk-SK" sz="2400" b="1" dirty="0" smtClean="0"/>
          </a:p>
          <a:p>
            <a:pPr marL="457200" indent="-457200"/>
            <a:r>
              <a:rPr lang="de-DE" sz="2400" b="1" dirty="0" smtClean="0"/>
              <a:t>14. ____________ sie (</a:t>
            </a:r>
            <a:r>
              <a:rPr lang="de-DE" sz="2400" b="1" dirty="0" err="1" smtClean="0"/>
              <a:t>Sg</a:t>
            </a:r>
            <a:r>
              <a:rPr lang="de-DE" sz="2400" b="1" dirty="0" smtClean="0"/>
              <a:t>.) im Museum viel ____________ ? (fotografieren) </a:t>
            </a:r>
            <a:endParaRPr lang="sk-SK" sz="2400" b="1" dirty="0" smtClean="0"/>
          </a:p>
          <a:p>
            <a:pPr marL="457200" indent="-457200"/>
            <a:r>
              <a:rPr lang="de-DE" sz="2400" b="1" dirty="0" smtClean="0"/>
              <a:t>15. Nein, sie (</a:t>
            </a:r>
            <a:r>
              <a:rPr lang="de-DE" sz="2400" b="1" dirty="0" err="1" smtClean="0"/>
              <a:t>Sg</a:t>
            </a:r>
            <a:r>
              <a:rPr lang="de-DE" sz="2400" b="1" dirty="0" smtClean="0"/>
              <a:t>.) ____________ nicht viel ____________ . (fotografieren) </a:t>
            </a:r>
            <a:endParaRPr lang="sk-SK" sz="2400" b="1" dirty="0" smtClean="0"/>
          </a:p>
          <a:p>
            <a:pPr marL="457200" indent="-457200"/>
            <a:r>
              <a:rPr lang="de-DE" sz="2400" b="1" dirty="0" smtClean="0"/>
              <a:t>16. Ich __________ heute Morgen im Supermarkt ____________ . (einkaufen)</a:t>
            </a:r>
            <a:endParaRPr lang="sk-SK" sz="2400" b="1" dirty="0" smtClean="0"/>
          </a:p>
          <a:p>
            <a:pPr marL="457200" indent="-457200"/>
            <a:r>
              <a:rPr lang="de-DE" sz="2400" b="1" dirty="0" smtClean="0"/>
              <a:t>17. ____________ du heute Morgen ____________ ? (einkaufen) </a:t>
            </a:r>
            <a:endParaRPr lang="sk-SK" sz="2400" b="1" dirty="0" smtClean="0"/>
          </a:p>
          <a:p>
            <a:pPr marL="457200" indent="-457200"/>
            <a:r>
              <a:rPr lang="de-DE" sz="2400" b="1" dirty="0" smtClean="0"/>
              <a:t>18. Wir ____________ am Wochenende Lebensmittel ____________ . (einkaufen) 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307</Words>
  <Application>Microsoft Office PowerPoint</Application>
  <PresentationFormat>Prezentácia na obrazovke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Perfekt</vt:lpstr>
      <vt:lpstr>Ako ho tvoríme?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Monika Hrubinová</dc:creator>
  <cp:lastModifiedBy>Monika Hrubinová</cp:lastModifiedBy>
  <cp:revision>6</cp:revision>
  <dcterms:created xsi:type="dcterms:W3CDTF">2018-01-09T21:00:08Z</dcterms:created>
  <dcterms:modified xsi:type="dcterms:W3CDTF">2018-01-09T22:04:09Z</dcterms:modified>
</cp:coreProperties>
</file>