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0" r:id="rId3"/>
    <p:sldId id="259" r:id="rId4"/>
    <p:sldId id="257" r:id="rId5"/>
    <p:sldId id="266" r:id="rId6"/>
    <p:sldId id="258" r:id="rId7"/>
    <p:sldId id="265" r:id="rId8"/>
    <p:sldId id="268" r:id="rId9"/>
    <p:sldId id="261" r:id="rId10"/>
    <p:sldId id="262" r:id="rId11"/>
    <p:sldId id="263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23500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064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35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870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884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4356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499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9506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289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5293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86152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0823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61411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40657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27435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4621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D160-868F-4071-A416-97CB1A1911B4}" type="datetimeFigureOut">
              <a:rPr lang="sk-SK" smtClean="0"/>
              <a:pPr/>
              <a:t>9. 12. 2021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F3659C-E8BE-40D9-AC49-341A2E7EABD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358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3174" y="571480"/>
            <a:ext cx="6172200" cy="1322858"/>
          </a:xfrm>
        </p:spPr>
        <p:txBody>
          <a:bodyPr>
            <a:normAutofit fontScale="90000"/>
          </a:bodyPr>
          <a:lstStyle/>
          <a:p>
            <a:r>
              <a:rPr lang="sk-SK" sz="8800" dirty="0" smtClean="0">
                <a:solidFill>
                  <a:schemeClr val="accent1">
                    <a:lumMod val="75000"/>
                  </a:schemeClr>
                </a:solidFill>
              </a:rPr>
              <a:t>O divadle</a:t>
            </a:r>
            <a:endParaRPr lang="sk-SK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71770" y="5076405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sk-SK" sz="4000" b="1" smtClean="0">
                <a:solidFill>
                  <a:schemeClr val="accent1">
                    <a:lumMod val="75000"/>
                  </a:schemeClr>
                </a:solidFill>
              </a:rPr>
              <a:t>rímskom </a:t>
            </a:r>
            <a:r>
              <a:rPr lang="sk-SK" sz="4000" b="1" smtClean="0">
                <a:solidFill>
                  <a:schemeClr val="accent1">
                    <a:lumMod val="75000"/>
                  </a:schemeClr>
                </a:solidFill>
              </a:rPr>
              <a:t>divadle</a:t>
            </a:r>
            <a:endParaRPr lang="sk-SK" sz="4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3295253" cy="32952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Výsledok vyh&amp;lcaron;adávania obrázkov pre dopyt masky rimskeho divadla"/>
          <p:cNvPicPr>
            <a:picLocks noChangeAspect="1" noChangeArrowheads="1"/>
          </p:cNvPicPr>
          <p:nvPr/>
        </p:nvPicPr>
        <p:blipFill>
          <a:blip r:embed="rId2" cstate="print"/>
          <a:srcRect r="1020" b="10714"/>
          <a:stretch>
            <a:fillRect/>
          </a:stretch>
        </p:blipFill>
        <p:spPr bwMode="auto">
          <a:xfrm>
            <a:off x="139811" y="537455"/>
            <a:ext cx="570932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714348" y="2142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Masky a kostýmy</a:t>
            </a:r>
            <a:endParaRPr lang="sk-SK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35" y="4347237"/>
            <a:ext cx="3540768" cy="207459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195013"/>
            <a:ext cx="4577732" cy="342780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974" y="914792"/>
            <a:ext cx="5597624" cy="39699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3283" y="9709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Pantomíma – nemohra – hra telom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Výsledok vyh&amp;lcaron;adávania obrázkov pre dopyt pantomíma ma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28" y="1262546"/>
            <a:ext cx="550193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AutoShape 4" descr="Výsledok vyh&amp;lcaron;adávania obrázkov pre dopyt pantomíma ma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318" y="1347277"/>
            <a:ext cx="4666930" cy="349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AutoShape 7" descr="Výsledok vyh&amp;lcaron;adávania obrázkov pre dopyt pantomíma ma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802" name="Picture 10" descr="Výsledok vyh&amp;lcaron;adávania obrázkov pre dopyt pantomíma ma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014451"/>
            <a:ext cx="5672789" cy="37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4" name="Picture 12" descr="Výsledok vyh&amp;lcaron;adávania obrázkov pre dopyt pantomíma ma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4344" y="3789040"/>
            <a:ext cx="450878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127" y="1424306"/>
            <a:ext cx="3214710" cy="444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440" y="325585"/>
            <a:ext cx="8720084" cy="85725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sk-SK" sz="5400" b="1" dirty="0" err="1" smtClean="0">
                <a:solidFill>
                  <a:srgbClr val="FF0000"/>
                </a:solidFill>
              </a:rPr>
              <a:t>Plautus</a:t>
            </a:r>
            <a:r>
              <a:rPr lang="sk-SK" sz="5400" b="1" dirty="0" smtClean="0">
                <a:solidFill>
                  <a:srgbClr val="FF0000"/>
                </a:solidFill>
              </a:rPr>
              <a:t> – autor</a:t>
            </a:r>
          </a:p>
          <a:p>
            <a:pPr algn="ctr"/>
            <a:r>
              <a:rPr lang="sk-SK" sz="5400" b="1" dirty="0" smtClean="0">
                <a:solidFill>
                  <a:srgbClr val="FF0000"/>
                </a:solidFill>
              </a:rPr>
              <a:t>Najznámejšia jeho hra: Chvastavý vojak </a:t>
            </a:r>
          </a:p>
          <a:p>
            <a:pPr algn="ctr"/>
            <a:endParaRPr lang="sk-SK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2" name="AutoShape 2" descr="Výsledok vyh&amp;lcaron;adávania obrázkov pre dopyt plau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45" name="Picture 5" descr="Výsledok vyh&amp;lcaron;adávania obrázkov pre dopyt plau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48880"/>
            <a:ext cx="2071702" cy="3133452"/>
          </a:xfrm>
          <a:prstGeom prst="rect">
            <a:avLst/>
          </a:prstGeom>
          <a:noFill/>
        </p:spPr>
      </p:pic>
      <p:sp>
        <p:nvSpPr>
          <p:cNvPr id="35849" name="AutoShape 9" descr="Výsledok vyh&amp;lcaron;adávania obrázkov pre dopyt plau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02" y="1424306"/>
            <a:ext cx="2357451" cy="389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52" name="AutoShape 12" descr="Výsledok vyh&amp;lcaron;adávania obrázkov pre dopyt plau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855" name="AutoShape 15" descr="Výsledok vyh&amp;lcaron;adávania obrázkov pre dopyt plaut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Divadelná hra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59632" y="1340768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sk-SK" sz="2800" dirty="0" smtClean="0"/>
              <a:t>Je </a:t>
            </a:r>
            <a:r>
              <a:rPr lang="sk-SK" sz="2800" dirty="0" smtClean="0">
                <a:solidFill>
                  <a:srgbClr val="FF0000"/>
                </a:solidFill>
              </a:rPr>
              <a:t>dramatické dielo</a:t>
            </a:r>
            <a:r>
              <a:rPr lang="sk-SK" sz="2800" dirty="0" smtClean="0"/>
              <a:t>, ktoré sa predvádza priamo </a:t>
            </a:r>
            <a:r>
              <a:rPr lang="sk-SK" sz="2800" dirty="0" smtClean="0">
                <a:solidFill>
                  <a:srgbClr val="FF0000"/>
                </a:solidFill>
              </a:rPr>
              <a:t>pred očami diváka </a:t>
            </a:r>
            <a:r>
              <a:rPr lang="sk-SK" sz="2800" dirty="0" smtClean="0"/>
              <a:t>na javisku.</a:t>
            </a:r>
          </a:p>
          <a:p>
            <a:r>
              <a:rPr lang="sk-SK" sz="2800" dirty="0" smtClean="0"/>
              <a:t> Postavy stvárňujú </a:t>
            </a:r>
            <a:r>
              <a:rPr lang="sk-SK" sz="2800" dirty="0" smtClean="0">
                <a:solidFill>
                  <a:srgbClr val="FF0000"/>
                </a:solidFill>
              </a:rPr>
              <a:t>herci.</a:t>
            </a:r>
          </a:p>
          <a:p>
            <a:r>
              <a:rPr lang="sk-SK" sz="2800" dirty="0" smtClean="0"/>
              <a:t>Na tvorbe divadelného predstavenia sa zúčastňujú :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Dramaturg</a:t>
            </a:r>
            <a:r>
              <a:rPr lang="sk-SK" sz="2800" dirty="0" smtClean="0"/>
              <a:t> – vyberá hry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Režisér</a:t>
            </a:r>
            <a:r>
              <a:rPr lang="sk-SK" sz="2800" dirty="0" smtClean="0"/>
              <a:t> – študuje s hercami hru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Scénický výtvarník </a:t>
            </a:r>
            <a:r>
              <a:rPr lang="sk-SK" sz="2800" dirty="0" smtClean="0"/>
              <a:t>– pripravuje scénu</a:t>
            </a:r>
          </a:p>
          <a:p>
            <a:r>
              <a:rPr lang="sk-SK" sz="2800" dirty="0" smtClean="0">
                <a:solidFill>
                  <a:srgbClr val="FF0000"/>
                </a:solidFill>
              </a:rPr>
              <a:t>Skladateľ scénickej hudby </a:t>
            </a:r>
            <a:r>
              <a:rPr lang="sk-SK" sz="2800" dirty="0" smtClean="0"/>
              <a:t>– pripravuje hudbu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2563409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</a:t>
            </a:r>
            <a:r>
              <a:rPr lang="sk-SK" dirty="0" smtClean="0"/>
              <a:t>akujem za pozornosť!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Obrázky použité </a:t>
            </a:r>
            <a:r>
              <a:rPr lang="sk-SK" smtClean="0"/>
              <a:t>z internetu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8652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8072494" cy="537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-180528" y="15551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FF0000"/>
                </a:solidFill>
              </a:rPr>
              <a:t>Rím</a:t>
            </a:r>
            <a:endParaRPr lang="sk-SK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Výsledok vyh&amp;lcaron;adávania obrázkov pre dopyt divadlo jedneho herca"/>
          <p:cNvPicPr>
            <a:picLocks noChangeAspect="1" noChangeArrowheads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 bwMode="auto">
          <a:xfrm>
            <a:off x="827584" y="980728"/>
            <a:ext cx="3643338" cy="323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>
            <a:off x="500034" y="28572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Divadlo jedného herca</a:t>
            </a:r>
            <a:endParaRPr lang="sk-SK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68960"/>
            <a:ext cx="2900522" cy="385268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40768"/>
            <a:ext cx="3068960" cy="30689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Výsledok vyh&amp;lcaron;adávania obrázkov pre dopyt rímske di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32" name="AutoShape 8" descr="Výsledok vyh&amp;lcaron;adávania obrázkov pre dopyt rímske divad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5" name="Picture 11" descr="Merid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6429420" cy="482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30" y="2897521"/>
            <a:ext cx="5760144" cy="383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1619672" y="-40731"/>
            <a:ext cx="683623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AMFITEÁTER</a:t>
            </a:r>
            <a:r>
              <a:rPr lang="sk-SK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sk-SK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kruhové divadlo,</a:t>
            </a:r>
          </a:p>
          <a:p>
            <a:pPr algn="ctr"/>
            <a:r>
              <a:rPr lang="sk-SK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sk-SK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stupňovitým hľadiskom</a:t>
            </a:r>
            <a:endParaRPr lang="sk-SK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sk-SK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V staroveku sa hralo pod holým nebom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68096" y="2139699"/>
            <a:ext cx="3566160" cy="402336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</a:t>
            </a:r>
            <a:r>
              <a:rPr lang="sk-SK" dirty="0" smtClean="0"/>
              <a:t>mfiteáter – ako lievik</a:t>
            </a:r>
          </a:p>
          <a:p>
            <a:r>
              <a:rPr lang="sk-SK" dirty="0"/>
              <a:t>d</a:t>
            </a:r>
            <a:r>
              <a:rPr lang="sk-SK" dirty="0" smtClean="0"/>
              <a:t>ole sa hralo</a:t>
            </a:r>
          </a:p>
          <a:p>
            <a:r>
              <a:rPr lang="sk-SK" dirty="0"/>
              <a:t>o</a:t>
            </a:r>
            <a:r>
              <a:rPr lang="sk-SK" dirty="0" smtClean="0"/>
              <a:t>kolo sedelo</a:t>
            </a:r>
          </a:p>
          <a:p>
            <a:r>
              <a:rPr lang="sk-SK" dirty="0" smtClean="0"/>
              <a:t>diváci mali vstup zadarmo</a:t>
            </a:r>
          </a:p>
          <a:p>
            <a:r>
              <a:rPr lang="sk-SK" dirty="0"/>
              <a:t>a</a:t>
            </a:r>
            <a:r>
              <a:rPr lang="sk-SK" dirty="0" smtClean="0"/>
              <a:t>k sa im nepáčilo, mohli ich vypískať</a:t>
            </a:r>
          </a:p>
          <a:p>
            <a:r>
              <a:rPr lang="sk-SK" dirty="0"/>
              <a:t>h</a:t>
            </a:r>
            <a:r>
              <a:rPr lang="sk-SK" dirty="0" smtClean="0"/>
              <a:t>ádzali do hercov zhnité ovocie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o začiatku hrali iba muži</a:t>
            </a:r>
          </a:p>
          <a:p>
            <a:r>
              <a:rPr lang="sk-SK" dirty="0"/>
              <a:t>a</a:t>
            </a:r>
            <a:r>
              <a:rPr lang="sk-SK" dirty="0" smtClean="0"/>
              <a:t>j ženské úlohy</a:t>
            </a:r>
          </a:p>
          <a:p>
            <a:r>
              <a:rPr lang="sk-SK" dirty="0"/>
              <a:t>n</a:t>
            </a:r>
            <a:r>
              <a:rPr lang="sk-SK" dirty="0" smtClean="0"/>
              <a:t>a tvárach mali masky</a:t>
            </a:r>
          </a:p>
          <a:p>
            <a:r>
              <a:rPr lang="sk-SK" dirty="0"/>
              <a:t>v</a:t>
            </a:r>
            <a:r>
              <a:rPr lang="sk-SK" dirty="0" smtClean="0"/>
              <a:t>eselé a smutné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495" y="4151379"/>
            <a:ext cx="2359149" cy="2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77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8807" y="198128"/>
            <a:ext cx="7552754" cy="1371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k-SK" sz="4800" dirty="0" smtClean="0">
                <a:solidFill>
                  <a:srgbClr val="FF0000"/>
                </a:solidFill>
              </a:rPr>
              <a:t>POMPEIUS-dal postaviť v Ríme prvé kamenné divadlo –</a:t>
            </a:r>
          </a:p>
          <a:p>
            <a:r>
              <a:rPr lang="sk-SK" sz="4800" dirty="0" smtClean="0">
                <a:solidFill>
                  <a:srgbClr val="FF0000"/>
                </a:solidFill>
              </a:rPr>
              <a:t>                        50 000 ľudí!!</a:t>
            </a:r>
            <a:endParaRPr lang="sk-SK" sz="4800" dirty="0">
              <a:solidFill>
                <a:srgbClr val="FF0000"/>
              </a:solidFill>
            </a:endParaRPr>
          </a:p>
        </p:txBody>
      </p:sp>
      <p:sp>
        <p:nvSpPr>
          <p:cNvPr id="27652" name="AutoShape 4" descr="Výsledok vyh&amp;lcaron;adávania obrázkov pre dopyt pompe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55" name="AutoShape 7" descr="Výsledok vyh&amp;lcaron;adávania obrázkov pre dopyt pompe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650" name="Picture 2" descr="Výsledok vyh&amp;lcaron;adávania obrázkov pre dopyt pompe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33887"/>
            <a:ext cx="2814640" cy="42874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Zo začiatku si hercov nevážili. Slušný človek nemal byť hercom.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Neskôr platili hercom veľké peniaze a stavali na ich počesť sochy.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6596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Štátne divadlo KOŠICE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80728"/>
            <a:ext cx="7601272" cy="5697115"/>
          </a:xfrm>
        </p:spPr>
      </p:pic>
    </p:spTree>
    <p:extLst>
      <p:ext uri="{BB962C8B-B14F-4D97-AF65-F5344CB8AC3E}">
        <p14:creationId xmlns:p14="http://schemas.microsoft.com/office/powerpoint/2010/main" xmlns="" val="3760149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ýsledok vyh&amp;lcaron;adávania obrázkov pre dopyt slovenské národné divadlo inte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291800" cy="586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AutoShape 4" descr="Výsledok vyh&amp;lcaron;adávania obrázkov pre dopyt slovenské národné divadlo inter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7" name="AutoShape 7" descr="Výsledok vyh&amp;lcaron;adávania obrázkov pre dopyt slovenské národné divadlo inter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721990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0" name="AutoShape 10" descr="Výsledok vyh&amp;lcaron;adávania obrázkov pre dopyt slovenské národné divadlo inter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8438" y="2351173"/>
            <a:ext cx="545905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lokTextu 10"/>
          <p:cNvSpPr txBox="1"/>
          <p:nvPr/>
        </p:nvSpPr>
        <p:spPr>
          <a:xfrm>
            <a:off x="714348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accent1">
                    <a:lumMod val="75000"/>
                  </a:schemeClr>
                </a:solidFill>
              </a:rPr>
              <a:t>Slovenské národné divadlo - staré</a:t>
            </a:r>
            <a:endParaRPr lang="sk-SK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183</Words>
  <Application>Microsoft Office PowerPoint</Application>
  <PresentationFormat>Prezentácia na obrazovke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Dym</vt:lpstr>
      <vt:lpstr>O divadle</vt:lpstr>
      <vt:lpstr>Snímka 2</vt:lpstr>
      <vt:lpstr>Snímka 3</vt:lpstr>
      <vt:lpstr>Snímka 4</vt:lpstr>
      <vt:lpstr>V staroveku sa hralo pod holým nebom</vt:lpstr>
      <vt:lpstr>Snímka 6</vt:lpstr>
      <vt:lpstr>Zo začiatku si hercov nevážili. Slušný človek nemal byť hercom.</vt:lpstr>
      <vt:lpstr>Štátne divadlo KOŠICE</vt:lpstr>
      <vt:lpstr>Snímka 9</vt:lpstr>
      <vt:lpstr>Snímka 10</vt:lpstr>
      <vt:lpstr>Snímka 11</vt:lpstr>
      <vt:lpstr>Snímka 12</vt:lpstr>
      <vt:lpstr>Divadelná hra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divadle</dc:title>
  <dc:creator>Katka</dc:creator>
  <cp:lastModifiedBy>Guest</cp:lastModifiedBy>
  <cp:revision>21</cp:revision>
  <dcterms:created xsi:type="dcterms:W3CDTF">2016-12-13T22:55:59Z</dcterms:created>
  <dcterms:modified xsi:type="dcterms:W3CDTF">2021-12-09T12:47:55Z</dcterms:modified>
</cp:coreProperties>
</file>