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009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313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3274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953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751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5874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777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926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635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083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72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814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82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771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012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765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DC830-5E5D-4A13-A06B-0CC836CF45C8}" type="datetimeFigureOut">
              <a:rPr lang="sk-SK" smtClean="0"/>
              <a:t>8. 12. 2021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631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D8150-16A5-438D-9554-9C9A67685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/>
            <a:r>
              <a:rPr lang="sk-SK" b="1" dirty="0">
                <a:solidFill>
                  <a:srgbClr val="FF0000"/>
                </a:solidFill>
                <a:highlight>
                  <a:srgbClr val="FFFF00"/>
                </a:highlight>
              </a:rPr>
              <a:t>Zlatá baňa Uhorska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00074B-2606-4C95-972B-CEEBFB4B4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296" y="6126779"/>
            <a:ext cx="10923638" cy="521109"/>
          </a:xfrm>
        </p:spPr>
        <p:txBody>
          <a:bodyPr>
            <a:normAutofit/>
          </a:bodyPr>
          <a:lstStyle/>
          <a:p>
            <a:pPr algn="l"/>
            <a:r>
              <a:rPr lang="sk-SK" sz="2400" dirty="0">
                <a:solidFill>
                  <a:srgbClr val="FF0000"/>
                </a:solidFill>
                <a:highlight>
                  <a:srgbClr val="FFFF00"/>
                </a:highlight>
              </a:rPr>
              <a:t>Mgr. Tomáš Takáč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Obrázok 6" descr="Obrázok, na ktorom je budova, kamenný, tehla, maľba&#10;&#10;Automaticky generovaný popis">
            <a:extLst>
              <a:ext uri="{FF2B5EF4-FFF2-40B4-BE49-F238E27FC236}">
                <a16:creationId xmlns:a16="http://schemas.microsoft.com/office/drawing/2014/main" id="{39D5ACF8-2988-453C-97EB-96352A71E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r="-1" b="-1"/>
          <a:stretch/>
        </p:blipFill>
        <p:spPr>
          <a:xfrm>
            <a:off x="6183922" y="-683"/>
            <a:ext cx="6050280" cy="4768944"/>
          </a:xfrm>
          <a:prstGeom prst="rect">
            <a:avLst/>
          </a:prstGeom>
        </p:spPr>
      </p:pic>
      <p:pic>
        <p:nvPicPr>
          <p:cNvPr id="5" name="Obrázok 4" descr="Obrázok, na ktorom je hora, budova, obrovské, mesto&#10;&#10;Automaticky generovaný popis">
            <a:extLst>
              <a:ext uri="{FF2B5EF4-FFF2-40B4-BE49-F238E27FC236}">
                <a16:creationId xmlns:a16="http://schemas.microsoft.com/office/drawing/2014/main" id="{6DCD9A89-BF11-416E-B037-5B9B09A85C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 r="11056" b="-1"/>
          <a:stretch/>
        </p:blipFill>
        <p:spPr>
          <a:xfrm>
            <a:off x="-84387" y="3"/>
            <a:ext cx="6625863" cy="47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91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5D5A75-A9D4-423A-B4DC-55606E9D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48"/>
            <a:ext cx="6878467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Karol Róbert podporoval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rozvoj miest a baníctva.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Zaviedol v Uhorsku novú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zlatú menu.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Rozmach Uhorska pokračoval aj za vlády jeho syna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Ľudovíta I. Veľkého.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1370 sa Uhorsko spojilo s Poľskom </a:t>
            </a:r>
            <a:r>
              <a:rPr lang="sk-SK" sz="2400" dirty="0">
                <a:solidFill>
                  <a:schemeClr val="tx1"/>
                </a:solidFill>
              </a:rPr>
              <a:t>a štát siahal od Baltského po Jadranské more.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9A36F963-6F73-4CEF-9410-863614E72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67" y="0"/>
            <a:ext cx="5313533" cy="6858000"/>
          </a:xfrm>
          <a:prstGeom prst="rect">
            <a:avLst/>
          </a:prstGeom>
        </p:spPr>
      </p:pic>
      <p:pic>
        <p:nvPicPr>
          <p:cNvPr id="7" name="Obrázok 6" descr="Obrázok, na ktorom je objekt, minca&#10;&#10;Automaticky generovaný popis">
            <a:extLst>
              <a:ext uri="{FF2B5EF4-FFF2-40B4-BE49-F238E27FC236}">
                <a16:creationId xmlns:a16="http://schemas.microsoft.com/office/drawing/2014/main" id="{02C202D6-3C8F-4AEB-ABB1-680608E4D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4" y="3823252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9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hora, budova, vlak, výhľad&#10;&#10;Automaticky generovaný popis">
            <a:extLst>
              <a:ext uri="{FF2B5EF4-FFF2-40B4-BE49-F238E27FC236}">
                <a16:creationId xmlns:a16="http://schemas.microsoft.com/office/drawing/2014/main" id="{8AA709F6-F5DB-4F06-99EC-9AF844BFF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12323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9EBD3A-7F6E-49C7-B26C-C0518F9F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2" y="156238"/>
            <a:ext cx="3851123" cy="132080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Banské mestá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6A486E1-E2B6-466D-9FA2-B9EED7C71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100" y="778287"/>
            <a:ext cx="5852042" cy="3880773"/>
          </a:xfrm>
        </p:spPr>
        <p:txBody>
          <a:bodyPr>
            <a:normAutofit lnSpcReduction="10000"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Za vlády Anjouovcov sa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objavili nové ložiská drahých kovov.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Banská Štiavnica, Kremnica a spišský región.</a:t>
            </a:r>
          </a:p>
          <a:p>
            <a:r>
              <a:rPr lang="sk-SK" sz="2400" dirty="0">
                <a:solidFill>
                  <a:schemeClr val="tx1"/>
                </a:solidFill>
              </a:rPr>
              <a:t>1328 udelil Karol Róbert mestské práva Kremnici.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Kremnici vznikla banská komora a mincovňa.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Banské mestá odvádzali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banskú daň.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ázok 6" descr="Obrázok, na ktorom je skala, kamenný, sedenie, staré&#10;&#10;Automaticky generovaný popis">
            <a:extLst>
              <a:ext uri="{FF2B5EF4-FFF2-40B4-BE49-F238E27FC236}">
                <a16:creationId xmlns:a16="http://schemas.microsoft.com/office/drawing/2014/main" id="{D9F3285F-4E0A-458E-891C-5B26DA480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" y="4329735"/>
            <a:ext cx="5473453" cy="25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1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5FF76-F50B-44EE-984F-80FFB153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mapa&#10;&#10;Automaticky generovaný popis">
            <a:extLst>
              <a:ext uri="{FF2B5EF4-FFF2-40B4-BE49-F238E27FC236}">
                <a16:creationId xmlns:a16="http://schemas.microsoft.com/office/drawing/2014/main" id="{64F34867-1DF1-47A4-943D-F51C2A692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635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9FE13-112E-4E44-99E3-92127A0C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491" y="0"/>
            <a:ext cx="8596668" cy="1320800"/>
          </a:xfrm>
        </p:spPr>
        <p:txBody>
          <a:bodyPr/>
          <a:lstStyle/>
          <a:p>
            <a:pPr algn="ctr"/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Mešťania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6324130-6E41-4E28-858B-3EC8EF40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3893"/>
            <a:ext cx="12192000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V 14. storočí sa sformoval štvrtý stav –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meštianstvo.</a:t>
            </a:r>
          </a:p>
          <a:p>
            <a:r>
              <a:rPr lang="sk-SK" sz="2200" dirty="0">
                <a:solidFill>
                  <a:schemeClr val="tx1"/>
                </a:solidFill>
              </a:rPr>
              <a:t>Uplatnili sa výrazne v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remeselnej výrobe a v obchode.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 mestách mali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nemeckí mešťania dominantné postavenie.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Vznikali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národnostné spory.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Ľudovít I zaviedol rovnaké (paritné) zastúpenie Slovákov a Nemcov v mestskej rade.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327FDD4F-B23C-40A4-A0C2-F8C8024FC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2957"/>
            <a:ext cx="7501145" cy="4075043"/>
          </a:xfrm>
          <a:prstGeom prst="rect">
            <a:avLst/>
          </a:prstGeom>
        </p:spPr>
      </p:pic>
      <p:pic>
        <p:nvPicPr>
          <p:cNvPr id="7" name="Obrázok 6" descr="Obrázok, na ktorom je fotografia, miestnosť&#10;&#10;Automaticky generovaný popis">
            <a:extLst>
              <a:ext uri="{FF2B5EF4-FFF2-40B4-BE49-F238E27FC236}">
                <a16:creationId xmlns:a16="http://schemas.microsoft.com/office/drawing/2014/main" id="{BA669541-E0B0-4E9B-B6D4-E997BA4F1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35" y="2782957"/>
            <a:ext cx="7575565" cy="40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4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C0B6B-D0C8-4E72-B460-F4EC5F16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81CB23EE-CE38-4EE7-B51A-615DCF891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24651" cy="6957391"/>
          </a:xfrm>
        </p:spPr>
      </p:pic>
    </p:spTree>
    <p:extLst>
      <p:ext uri="{BB962C8B-B14F-4D97-AF65-F5344CB8AC3E}">
        <p14:creationId xmlns:p14="http://schemas.microsoft.com/office/powerpoint/2010/main" val="387861101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141</Words>
  <Application>Microsoft Office PowerPoint</Application>
  <PresentationFormat>Širokouhlá</PresentationFormat>
  <Paragraphs>18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Fazeta</vt:lpstr>
      <vt:lpstr>Zlatá baňa Uhorska</vt:lpstr>
      <vt:lpstr>Prezentácia programu PowerPoint</vt:lpstr>
      <vt:lpstr>Banské mestá</vt:lpstr>
      <vt:lpstr>Prezentácia programu PowerPoint</vt:lpstr>
      <vt:lpstr>Mešťania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Zlatá baňa Uhorska</dc:title>
  <dc:creator>takac.tomas1863@gmail.com</dc:creator>
  <cp:lastModifiedBy>Uzivatel</cp:lastModifiedBy>
  <cp:revision>2</cp:revision>
  <dcterms:created xsi:type="dcterms:W3CDTF">2020-10-18T12:15:27Z</dcterms:created>
  <dcterms:modified xsi:type="dcterms:W3CDTF">2021-12-08T09:31:42Z</dcterms:modified>
</cp:coreProperties>
</file>