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9E1D"/>
    <a:srgbClr val="2D1DFF"/>
    <a:srgbClr val="157FFF"/>
    <a:srgbClr val="F7E289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07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56050"/>
            <a:ext cx="9144000" cy="458115"/>
          </a:xfrm>
        </p:spPr>
        <p:txBody>
          <a:bodyPr>
            <a:noAutofit/>
          </a:bodyPr>
          <a:lstStyle/>
          <a:p>
            <a:pPr algn="ctr"/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r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í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s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l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o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v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k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o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v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é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 u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r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č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e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n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i</a:t>
            </a:r>
            <a:r>
              <a:rPr lang="sk-SK" sz="10700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e</a:t>
            </a:r>
            <a:endParaRPr lang="en-US" sz="107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6399885"/>
            <a:ext cx="6400800" cy="458115"/>
          </a:xfrm>
        </p:spPr>
        <p:txBody>
          <a:bodyPr>
            <a:normAutofit lnSpcReduction="10000"/>
          </a:bodyPr>
          <a:lstStyle/>
          <a:p>
            <a:pPr algn="ctr"/>
            <a:endParaRPr lang="en-US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596540"/>
            <a:ext cx="8551480" cy="610820"/>
          </a:xfrm>
        </p:spPr>
        <p:txBody>
          <a:bodyPr>
            <a:noAutofit/>
          </a:bodyPr>
          <a:lstStyle/>
          <a:p>
            <a:pPr algn="ctr"/>
            <a:r>
              <a:rPr lang="sk-SK" sz="8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Príslovkové určenie</a:t>
            </a:r>
            <a:endParaRPr lang="en-US" sz="80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42844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rozvíjací vetný člen,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vyjadruje rozličné okolnosti deja,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pýtame sa na ne otázkami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kde? kedy? ako? prečo?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PRÍSLOVKOVÉ URČENIE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MIESTA </a:t>
            </a:r>
          </a:p>
          <a:p>
            <a:pPr marL="457200" lvl="1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	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ČASU</a:t>
            </a:r>
          </a:p>
          <a:p>
            <a:pPr marL="457200" lvl="1" indent="0">
              <a:buNone/>
            </a:pP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					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SPÔSOBU</a:t>
            </a:r>
          </a:p>
          <a:p>
            <a:pPr marL="457200" lvl="1" indent="0">
              <a:buNone/>
            </a:pPr>
            <a:r>
              <a:rPr lang="sk-SK" sz="3600" dirty="0">
                <a:solidFill>
                  <a:srgbClr val="00B0F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	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PRÍČINY</a:t>
            </a:r>
          </a:p>
          <a:p>
            <a:pPr marL="0" indent="0">
              <a:buNone/>
            </a:pPr>
            <a:endParaRPr lang="en-US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Arabic Typesetting" panose="03020402040406030203" pitchFamily="66" charset="-78"/>
            </a:endParaRP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1026" name="Picture 2" descr="http://previews.123rf.com/images/chudtsankov/chudtsankov1308/chudtsankov130800456/21699432-Smiling-Professor-With-An-Idea-Stock-Vector-cartoon-teacher-professo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70" y="4497935"/>
            <a:ext cx="2080055" cy="201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596540"/>
            <a:ext cx="8551480" cy="610820"/>
          </a:xfrm>
        </p:spPr>
        <p:txBody>
          <a:bodyPr>
            <a:noAutofit/>
          </a:bodyPr>
          <a:lstStyle/>
          <a:p>
            <a:pPr algn="ctr"/>
            <a:r>
              <a:rPr lang="sk-SK" sz="7500" b="1" dirty="0">
                <a:ln>
                  <a:solidFill>
                    <a:schemeClr val="tx1"/>
                  </a:solidFill>
                </a:ln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Príslovkové určenie miesta</a:t>
            </a:r>
            <a:endParaRPr lang="en-US" sz="7500" b="1" dirty="0">
              <a:ln>
                <a:solidFill>
                  <a:schemeClr val="tx1"/>
                </a:solidFill>
              </a:ln>
              <a:solidFill>
                <a:srgbClr val="FF9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42844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vyjadruje rozličné </a:t>
            </a:r>
            <a:r>
              <a:rPr lang="sk-SK" sz="3600" dirty="0">
                <a:solidFill>
                  <a:srgbClr val="FF9E1D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miestne okolnosti deja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(pomenúva miesto alebo smer)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otázky: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KDE? KAM? ODKIAĽ? POKIAĽ?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býva vyjadrené: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príslovkou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(vošiel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dnu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idem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von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predložkou a podstatným menom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(byť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 parku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zámenom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(žijú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tu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leguány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choďte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tadiaľto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dirty="0"/>
          </a:p>
        </p:txBody>
      </p:sp>
      <p:pic>
        <p:nvPicPr>
          <p:cNvPr id="2050" name="Picture 2" descr="http://previews.123rf.com/images/izakowski/izakowski1407/izakowski140700127/30222845-Cartoon-Illustration-of-Funny-Iguana-Lizard-Reptile-Animal-Character-Stock-Vecto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280" y="5617675"/>
            <a:ext cx="2085927" cy="12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shop.znacenie.sk/images/produkt/a1284661855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1" t="28079" r="10967" b="27697"/>
          <a:stretch/>
        </p:blipFill>
        <p:spPr bwMode="auto">
          <a:xfrm>
            <a:off x="5834662" y="3887115"/>
            <a:ext cx="3206805" cy="77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7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596540"/>
            <a:ext cx="8551480" cy="610820"/>
          </a:xfrm>
        </p:spPr>
        <p:txBody>
          <a:bodyPr>
            <a:noAutofit/>
          </a:bodyPr>
          <a:lstStyle/>
          <a:p>
            <a:pPr algn="ctr"/>
            <a:r>
              <a:rPr lang="sk-SK" sz="6000" b="1" dirty="0">
                <a:ln>
                  <a:solidFill>
                    <a:schemeClr val="tx1"/>
                  </a:solidFill>
                </a:ln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Viacnásobné príslovkové určenie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rgbClr val="FF9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207360"/>
            <a:ext cx="8551480" cy="442844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členy viacnásobného príslovkového určenia pomenúvajú rozličné miesta,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pripájajú sa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čiarkou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spojkou 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napr. Koncertovať budú v Bratislave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 Martine </a:t>
            </a: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Košiciach.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b="1" dirty="0">
                <a:solidFill>
                  <a:srgbClr val="FF9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v príslovkovom určení, v ktorom sa pomenovanie jedného miesta postupne spresňuje, sa čiarka nepíše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!</a:t>
            </a:r>
            <a:b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napr. Koncertovať budú v Bratislave na </a:t>
            </a:r>
            <a:b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Pasienkoch.  </a:t>
            </a:r>
            <a:endParaRPr lang="en-US" sz="3200" dirty="0"/>
          </a:p>
        </p:txBody>
      </p:sp>
      <p:pic>
        <p:nvPicPr>
          <p:cNvPr id="6146" name="Picture 2" descr="http://www.grinningplanet.com/2004/06-10/music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60" y="3917496"/>
            <a:ext cx="2277390" cy="288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54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596540"/>
            <a:ext cx="8551480" cy="610820"/>
          </a:xfrm>
        </p:spPr>
        <p:txBody>
          <a:bodyPr>
            <a:noAutofit/>
          </a:bodyPr>
          <a:lstStyle/>
          <a:p>
            <a:pPr algn="ctr"/>
            <a:r>
              <a:rPr lang="sk-SK" sz="75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Príslovkové určenie času</a:t>
            </a:r>
            <a:endParaRPr lang="en-US" sz="75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207360"/>
            <a:ext cx="8551480" cy="46506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vyjadruje rozličné </a:t>
            </a:r>
            <a:r>
              <a:rPr lang="sk-SK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časové okolnosti deja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 pýtame sa na ne otázkami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KEDY? ODKEDY? DOKEDY? AKO DLHO?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býva vyjadrené: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príslovkou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(urobím to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hneď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vrátili sa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nadránom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podstatným menom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(nevideli sa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rok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trvalo to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chvíľku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zámenom</a:t>
            </a:r>
            <a:r>
              <a:rPr lang="sk-SK" sz="3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odvtedy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sa predalo päťtisíc výtlačkov)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viacerými slovami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sk-SK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streneme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sa cez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víkend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čakám už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pätnásť minút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reforma sa uskutočnila </a:t>
            </a:r>
            <a:r>
              <a:rPr lang="sk-S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za Márie Terézie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dirty="0"/>
          </a:p>
        </p:txBody>
      </p:sp>
      <p:pic>
        <p:nvPicPr>
          <p:cNvPr id="3074" name="Picture 2" descr="http://www.online-hodinky.sk/inshop/catalogue/products/pictures/6720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05" y="3123590"/>
            <a:ext cx="1270083" cy="127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7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596540"/>
            <a:ext cx="8551480" cy="610820"/>
          </a:xfrm>
        </p:spPr>
        <p:txBody>
          <a:bodyPr>
            <a:noAutofit/>
          </a:bodyPr>
          <a:lstStyle/>
          <a:p>
            <a:pPr algn="ctr"/>
            <a:r>
              <a:rPr lang="sk-SK" sz="7500" b="1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Príslovkové určenie spôsobu</a:t>
            </a:r>
            <a:endParaRPr lang="en-US" sz="7500" b="1" dirty="0">
              <a:ln>
                <a:solidFill>
                  <a:schemeClr val="tx1"/>
                </a:solidFill>
              </a:ln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207360"/>
            <a:ext cx="8551480" cy="46506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pomenúva </a:t>
            </a:r>
            <a:r>
              <a:rPr lang="sk-SK" sz="3600" dirty="0">
                <a:solidFill>
                  <a:srgbClr val="FF33CC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ako dej prebieha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 pýtame sa otázkami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AKO?  AKÝM SPÔSOBOM?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býva vyjadrené: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príslovkou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(učím sa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pomaly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nevyzerá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zdravo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podstatným menom s predložkou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(odpovedal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bez váhania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zámenom</a:t>
            </a:r>
            <a:r>
              <a:rPr lang="sk-SK" sz="3600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(urobím to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takto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prirovnaním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(mlčí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ako ryba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opakuje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ako papagáj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dirty="0"/>
          </a:p>
        </p:txBody>
      </p:sp>
      <p:pic>
        <p:nvPicPr>
          <p:cNvPr id="4098" name="Picture 2" descr="http://cdn1.theodysseyonline.com/files/2016/02/11/635907570192723426-1575022964_sick%20do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0720" y="2360065"/>
            <a:ext cx="2443280" cy="164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ages.all-free-download.com/images/graphicthumb/cartoon_piranha_fish_clip_art_650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460" y="5000311"/>
            <a:ext cx="2739540" cy="136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596540"/>
            <a:ext cx="8551480" cy="610820"/>
          </a:xfrm>
        </p:spPr>
        <p:txBody>
          <a:bodyPr>
            <a:noAutofit/>
          </a:bodyPr>
          <a:lstStyle/>
          <a:p>
            <a:pPr algn="ctr"/>
            <a:r>
              <a:rPr lang="sk-SK" sz="72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Príslovkové určenie príčiny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65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pomenúva </a:t>
            </a:r>
            <a:r>
              <a:rPr lang="sk-SK" sz="3600" dirty="0">
                <a:solidFill>
                  <a:srgbClr val="00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prečo dej prebieha alebo neprebieha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 pýtame sa otázkami </a:t>
            </a: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PREČO?  ZAČO? Z AKÉHO DÔVODU?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najčastejšie býva vyjadrené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podstatným menom s predložkou  ZA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 </a:t>
            </a:r>
            <a:r>
              <a:rPr lang="sk-SK" sz="36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Arabic Typesetting" panose="03020402040406030203" pitchFamily="66" charset="-78"/>
              </a:rPr>
              <a:t>PRE</a:t>
            </a:r>
          </a:p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Diskvalifikovali ho </a:t>
            </a: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za doping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 chorobu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neprišiel do školy. </a:t>
            </a:r>
          </a:p>
        </p:txBody>
      </p:sp>
      <p:pic>
        <p:nvPicPr>
          <p:cNvPr id="5122" name="Picture 2" descr="https://mygirlssweets.files.wordpress.com/2014/08/blog-breathi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5" y="3983890"/>
            <a:ext cx="3743027" cy="287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62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72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PRECVIČUJEME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448964" y="2197461"/>
            <a:ext cx="8398775" cy="620719"/>
          </a:xfrm>
        </p:spPr>
        <p:txBody>
          <a:bodyPr>
            <a:noAutofit/>
          </a:bodyPr>
          <a:lstStyle/>
          <a:p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Urč druh príslovkového určenia vo vetách!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8964" y="2684517"/>
            <a:ext cx="5955495" cy="3187763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Dlho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sme nečakali. </a:t>
            </a:r>
          </a:p>
          <a:p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Naokolo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vrela rozpútaná búrka.</a:t>
            </a:r>
          </a:p>
          <a:p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Začal sa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opatrne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obzerať. </a:t>
            </a:r>
          </a:p>
          <a:p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Na štúdiá ho nezobrali </a:t>
            </a:r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 zlý prospech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r>
              <a:rPr lang="sk-SK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Ťažko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som sa zmohol na slovo. 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640935" y="2669768"/>
            <a:ext cx="2591411" cy="3187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PU času</a:t>
            </a:r>
          </a:p>
          <a:p>
            <a:pPr marL="0" indent="0" algn="ctr">
              <a:buNone/>
            </a:pP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PU miesta</a:t>
            </a:r>
          </a:p>
          <a:p>
            <a:pPr marL="0" indent="0" algn="ctr">
              <a:buNone/>
            </a:pP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PU spôsobu</a:t>
            </a:r>
          </a:p>
          <a:p>
            <a:pPr marL="0" indent="0" algn="ctr">
              <a:buNone/>
            </a:pP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PU príčiny</a:t>
            </a:r>
          </a:p>
          <a:p>
            <a:pPr marL="0" indent="0" algn="ctr">
              <a:buNone/>
            </a:pPr>
            <a:r>
              <a:rPr lang="sk-SK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PU spôsobu</a:t>
            </a:r>
          </a:p>
        </p:txBody>
      </p:sp>
    </p:spTree>
    <p:extLst>
      <p:ext uri="{BB962C8B-B14F-4D97-AF65-F5344CB8AC3E}">
        <p14:creationId xmlns:p14="http://schemas.microsoft.com/office/powerpoint/2010/main" val="34344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72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PRECVIČUJEME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448964" y="2073696"/>
            <a:ext cx="8398775" cy="620719"/>
          </a:xfrm>
        </p:spPr>
        <p:txBody>
          <a:bodyPr>
            <a:noAutofit/>
          </a:bodyPr>
          <a:lstStyle/>
          <a:p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Vyhľadaj a urč druh príslovkového určenia vo vetách!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8964" y="2684517"/>
            <a:ext cx="5955495" cy="3187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Stretli sme sa pri hájiku.</a:t>
            </a:r>
          </a:p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 chvíľu sa spamätal.</a:t>
            </a:r>
          </a:p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Vtom vyšiel na dvor.</a:t>
            </a:r>
          </a:p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Z lesa vybehla líška.</a:t>
            </a:r>
          </a:p>
          <a:p>
            <a:pPr marL="0" indent="0">
              <a:buNone/>
            </a:pP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Neprišiel do práce pre chorobu.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886560" y="2669768"/>
            <a:ext cx="4572000" cy="3813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(pri) hájiku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PU miesta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(o) chvíľu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PU času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vtom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 PU času, 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na dvor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sk-SK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PUm</a:t>
            </a:r>
            <a:endParaRPr lang="sk-SK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(z) lesa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PU miesta</a:t>
            </a:r>
          </a:p>
          <a:p>
            <a:pPr marL="0" indent="0">
              <a:buNone/>
            </a:pP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(do) práce 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PU miesta, </a:t>
            </a:r>
            <a:r>
              <a:rPr lang="sk-S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(pre) chorobu</a:t>
            </a:r>
            <a:r>
              <a:rPr lang="sk-SK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 PU príčiny</a:t>
            </a:r>
          </a:p>
        </p:txBody>
      </p:sp>
    </p:spTree>
    <p:extLst>
      <p:ext uri="{BB962C8B-B14F-4D97-AF65-F5344CB8AC3E}">
        <p14:creationId xmlns:p14="http://schemas.microsoft.com/office/powerpoint/2010/main" val="362281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485</Words>
  <Application>Microsoft Office PowerPoint</Application>
  <PresentationFormat>Prezentácia na obrazovke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Arabic Typesetting</vt:lpstr>
      <vt:lpstr>Arial</vt:lpstr>
      <vt:lpstr>Calibri</vt:lpstr>
      <vt:lpstr>Mistral</vt:lpstr>
      <vt:lpstr>Wingdings</vt:lpstr>
      <vt:lpstr>Office Theme</vt:lpstr>
      <vt:lpstr>Príslovkové určenie</vt:lpstr>
      <vt:lpstr>Príslovkové určenie</vt:lpstr>
      <vt:lpstr>Príslovkové určenie miesta</vt:lpstr>
      <vt:lpstr>Viacnásobné príslovkové určenie</vt:lpstr>
      <vt:lpstr>Príslovkové určenie času</vt:lpstr>
      <vt:lpstr>Príslovkové určenie spôsobu</vt:lpstr>
      <vt:lpstr>Príslovkové určenie príčiny</vt:lpstr>
      <vt:lpstr>PRECVIČUJEME</vt:lpstr>
      <vt:lpstr>PRECVIČUJEME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HP</cp:lastModifiedBy>
  <cp:revision>44</cp:revision>
  <dcterms:created xsi:type="dcterms:W3CDTF">2013-08-21T19:17:07Z</dcterms:created>
  <dcterms:modified xsi:type="dcterms:W3CDTF">2021-03-29T08:15:04Z</dcterms:modified>
</cp:coreProperties>
</file>