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7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52DE-E47D-4B11-B78A-F2917671C549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1B24-77C9-4F5A-920B-BDF99BE0CE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326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52DE-E47D-4B11-B78A-F2917671C549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1B24-77C9-4F5A-920B-BDF99BE0CE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941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52DE-E47D-4B11-B78A-F2917671C549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1B24-77C9-4F5A-920B-BDF99BE0CE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390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52DE-E47D-4B11-B78A-F2917671C549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1B24-77C9-4F5A-920B-BDF99BE0CE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312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52DE-E47D-4B11-B78A-F2917671C549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1B24-77C9-4F5A-920B-BDF99BE0CE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195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52DE-E47D-4B11-B78A-F2917671C549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1B24-77C9-4F5A-920B-BDF99BE0CE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700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52DE-E47D-4B11-B78A-F2917671C549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1B24-77C9-4F5A-920B-BDF99BE0CE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721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52DE-E47D-4B11-B78A-F2917671C549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1B24-77C9-4F5A-920B-BDF99BE0CE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739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52DE-E47D-4B11-B78A-F2917671C549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1B24-77C9-4F5A-920B-BDF99BE0CE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623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52DE-E47D-4B11-B78A-F2917671C549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1B24-77C9-4F5A-920B-BDF99BE0CE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021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52DE-E47D-4B11-B78A-F2917671C549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1B24-77C9-4F5A-920B-BDF99BE0CE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814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252DE-E47D-4B11-B78A-F2917671C549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61B24-77C9-4F5A-920B-BDF99BE0CE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555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Priame a nepriame pomenovania</a:t>
            </a:r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0" t="22500" r="26594" b="19033"/>
          <a:stretch/>
        </p:blipFill>
        <p:spPr bwMode="auto">
          <a:xfrm>
            <a:off x="899592" y="908720"/>
            <a:ext cx="750466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4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sk-SK" sz="3600" dirty="0" smtClean="0"/>
              <a:t>Roztrieďte ustálené výrazy podľa obsahu:</a:t>
            </a:r>
            <a:endParaRPr lang="sk-SK" sz="3600" dirty="0"/>
          </a:p>
        </p:txBody>
      </p:sp>
      <p:pic>
        <p:nvPicPr>
          <p:cNvPr id="4" name="Zástupný symbol obsahu 3" descr="C:\Users\ntb\AppData\Local\Microsoft\Windows\Temporary Internet Files\Content.Word\20170125_20054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34" y="1600200"/>
            <a:ext cx="611953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87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sk-SK" sz="3600" dirty="0" smtClean="0"/>
              <a:t>Roztrieďte ustálené výrazy podľa obsahu: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 lnSpcReduction="10000"/>
          </a:bodyPr>
          <a:lstStyle/>
          <a:p>
            <a:r>
              <a:rPr lang="sk-SK" b="1" i="1" dirty="0" smtClean="0">
                <a:solidFill>
                  <a:srgbClr val="00B050"/>
                </a:solidFill>
              </a:rPr>
              <a:t>r</a:t>
            </a:r>
            <a:r>
              <a:rPr lang="pt-BR" b="1" i="1" dirty="0" smtClean="0">
                <a:solidFill>
                  <a:srgbClr val="00B050"/>
                </a:solidFill>
              </a:rPr>
              <a:t>emeslo </a:t>
            </a:r>
            <a:r>
              <a:rPr lang="pt-BR" b="1" i="1" dirty="0">
                <a:solidFill>
                  <a:srgbClr val="00B050"/>
                </a:solidFill>
              </a:rPr>
              <a:t>má zlaté dne</a:t>
            </a:r>
            <a:r>
              <a:rPr lang="pt-BR" b="1" dirty="0">
                <a:solidFill>
                  <a:srgbClr val="00B050"/>
                </a:solidFill>
              </a:rPr>
              <a:t> </a:t>
            </a:r>
            <a:r>
              <a:rPr lang="sk-SK" dirty="0" smtClean="0"/>
              <a:t> - </a:t>
            </a:r>
            <a:r>
              <a:rPr lang="pt-BR" b="1" dirty="0" smtClean="0"/>
              <a:t>prísl</a:t>
            </a:r>
            <a:r>
              <a:rPr lang="sk-SK" b="1" dirty="0" err="1" smtClean="0"/>
              <a:t>ovie</a:t>
            </a:r>
            <a:r>
              <a:rPr lang="sk-SK" b="1" dirty="0" smtClean="0"/>
              <a:t>  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		- o </a:t>
            </a:r>
            <a:r>
              <a:rPr lang="sk-SK" dirty="0"/>
              <a:t>výnosnosti </a:t>
            </a:r>
            <a:r>
              <a:rPr lang="sk-SK" dirty="0" smtClean="0"/>
              <a:t>remesla</a:t>
            </a:r>
          </a:p>
          <a:p>
            <a:r>
              <a:rPr lang="sk-SK" b="1" i="1" dirty="0" smtClean="0">
                <a:solidFill>
                  <a:srgbClr val="00B050"/>
                </a:solidFill>
              </a:rPr>
              <a:t>padli si do oka </a:t>
            </a:r>
            <a:r>
              <a:rPr lang="sk-SK" i="1" dirty="0" smtClean="0"/>
              <a:t>	- </a:t>
            </a:r>
            <a:r>
              <a:rPr lang="sk-SK" b="1" dirty="0" smtClean="0"/>
              <a:t>porekadlo</a:t>
            </a:r>
          </a:p>
          <a:p>
            <a:r>
              <a:rPr lang="sk-SK" b="1" i="1" dirty="0" smtClean="0">
                <a:solidFill>
                  <a:srgbClr val="00B050"/>
                </a:solidFill>
              </a:rPr>
              <a:t>trafená</a:t>
            </a:r>
            <a:r>
              <a:rPr lang="sk-SK" b="1" i="1" dirty="0">
                <a:solidFill>
                  <a:srgbClr val="00B050"/>
                </a:solidFill>
              </a:rPr>
              <a:t> </a:t>
            </a:r>
            <a:r>
              <a:rPr lang="sk-SK" b="1" i="1" dirty="0" smtClean="0">
                <a:solidFill>
                  <a:srgbClr val="00B050"/>
                </a:solidFill>
              </a:rPr>
              <a:t>hus</a:t>
            </a:r>
            <a:r>
              <a:rPr lang="sk-SK" b="1" i="1" dirty="0">
                <a:solidFill>
                  <a:srgbClr val="00B050"/>
                </a:solidFill>
              </a:rPr>
              <a:t> zagága</a:t>
            </a:r>
            <a:r>
              <a:rPr lang="sk-SK" dirty="0"/>
              <a:t> </a:t>
            </a:r>
            <a:r>
              <a:rPr lang="sk-SK" dirty="0" smtClean="0"/>
              <a:t>- </a:t>
            </a:r>
            <a:r>
              <a:rPr lang="sk-SK" b="1" dirty="0" smtClean="0"/>
              <a:t>porekadlo</a:t>
            </a:r>
            <a:endParaRPr lang="sk-SK" b="1" dirty="0"/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	-ozve </a:t>
            </a:r>
            <a:r>
              <a:rPr lang="sk-SK" dirty="0"/>
              <a:t>sa ten, koho sa niečo </a:t>
            </a:r>
            <a:r>
              <a:rPr lang="sk-SK" dirty="0" smtClean="0"/>
              <a:t>týka</a:t>
            </a:r>
          </a:p>
          <a:p>
            <a:r>
              <a:rPr lang="pl-PL" b="1" i="1" dirty="0">
                <a:solidFill>
                  <a:srgbClr val="00B050"/>
                </a:solidFill>
              </a:rPr>
              <a:t>tu je </a:t>
            </a:r>
            <a:r>
              <a:rPr lang="pl-PL" b="1" i="1" dirty="0" smtClean="0">
                <a:solidFill>
                  <a:srgbClr val="00B050"/>
                </a:solidFill>
              </a:rPr>
              <a:t>pes </a:t>
            </a:r>
            <a:r>
              <a:rPr lang="pl-PL" b="1" i="1" dirty="0">
                <a:solidFill>
                  <a:srgbClr val="00B050"/>
                </a:solidFill>
              </a:rPr>
              <a:t>zakopaný</a:t>
            </a:r>
            <a:r>
              <a:rPr lang="pl-PL" dirty="0"/>
              <a:t> a) v tom je </a:t>
            </a:r>
            <a:r>
              <a:rPr lang="pl-PL" dirty="0" smtClean="0"/>
              <a:t>podstata veci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                                b</a:t>
            </a:r>
            <a:r>
              <a:rPr lang="pl-PL" dirty="0"/>
              <a:t>) v tom je </a:t>
            </a:r>
            <a:r>
              <a:rPr lang="pl-PL" dirty="0" smtClean="0"/>
              <a:t>hlavná</a:t>
            </a:r>
            <a:r>
              <a:rPr lang="pl-PL" dirty="0"/>
              <a:t> </a:t>
            </a:r>
            <a:r>
              <a:rPr lang="pl-PL" dirty="0" smtClean="0"/>
              <a:t>ťažkosť</a:t>
            </a:r>
          </a:p>
          <a:p>
            <a:r>
              <a:rPr lang="pl-PL" b="1" i="1" dirty="0" smtClean="0">
                <a:solidFill>
                  <a:srgbClr val="00B050"/>
                </a:solidFill>
              </a:rPr>
              <a:t>Lož má krátke nohy </a:t>
            </a:r>
            <a:r>
              <a:rPr lang="pl-PL" b="1" dirty="0" smtClean="0"/>
              <a:t>...    </a:t>
            </a:r>
            <a:r>
              <a:rPr lang="sk-SK" dirty="0" smtClean="0"/>
              <a:t>klamstvo</a:t>
            </a:r>
            <a:r>
              <a:rPr lang="sk-SK" dirty="0"/>
              <a:t> sa dlho neuchová v tajnosti, pravda vyjde </a:t>
            </a:r>
            <a:r>
              <a:rPr lang="sk-SK" dirty="0" smtClean="0"/>
              <a:t>najavo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3036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s. 72/4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Pri nových priateľoch nezabúdaj </a:t>
            </a:r>
            <a:r>
              <a:rPr lang="pl-PL" b="1" dirty="0"/>
              <a:t>na </a:t>
            </a:r>
            <a:r>
              <a:rPr lang="pl-PL" b="1" dirty="0" smtClean="0"/>
              <a:t>starých</a:t>
            </a:r>
            <a:endParaRPr lang="sk-SK" b="1" dirty="0" smtClean="0"/>
          </a:p>
          <a:p>
            <a:r>
              <a:rPr lang="it-IT" b="1" dirty="0" smtClean="0"/>
              <a:t>Zlato</a:t>
            </a:r>
            <a:r>
              <a:rPr lang="it-IT" dirty="0"/>
              <a:t> sa probuje </a:t>
            </a:r>
            <a:r>
              <a:rPr lang="it-IT" b="1" dirty="0"/>
              <a:t>v ohni a priateľ v</a:t>
            </a:r>
            <a:r>
              <a:rPr lang="it-IT" dirty="0"/>
              <a:t> </a:t>
            </a:r>
            <a:r>
              <a:rPr lang="it-IT" dirty="0" smtClean="0"/>
              <a:t>nešťastí</a:t>
            </a:r>
            <a:r>
              <a:rPr lang="sk-SK" dirty="0" smtClean="0"/>
              <a:t>.</a:t>
            </a:r>
          </a:p>
          <a:p>
            <a:r>
              <a:rPr lang="sk-SK" b="1" dirty="0"/>
              <a:t>Lepšie mať priateľov </a:t>
            </a:r>
            <a:r>
              <a:rPr lang="sk-SK" b="1" dirty="0" smtClean="0"/>
              <a:t>ako </a:t>
            </a:r>
            <a:r>
              <a:rPr lang="sk-SK" dirty="0" smtClean="0"/>
              <a:t>nepriateľov.</a:t>
            </a:r>
          </a:p>
          <a:p>
            <a:r>
              <a:rPr lang="sk-SK" b="1" dirty="0"/>
              <a:t>Dotiaľ sa prút ohýba</a:t>
            </a:r>
            <a:r>
              <a:rPr lang="sk-SK" dirty="0"/>
              <a:t>, </a:t>
            </a:r>
            <a:r>
              <a:rPr lang="sk-SK" b="1" dirty="0"/>
              <a:t>kým je</a:t>
            </a:r>
            <a:r>
              <a:rPr lang="sk-SK" dirty="0"/>
              <a:t> mladý</a:t>
            </a:r>
            <a:r>
              <a:rPr lang="sk-SK" dirty="0" smtClean="0"/>
              <a:t>.</a:t>
            </a:r>
          </a:p>
          <a:p>
            <a:r>
              <a:rPr lang="sk-SK" dirty="0" smtClean="0"/>
              <a:t>Aká </a:t>
            </a:r>
            <a:r>
              <a:rPr lang="sk-SK" dirty="0"/>
              <a:t>otázka taká </a:t>
            </a:r>
            <a:r>
              <a:rPr lang="sk-SK" dirty="0" smtClean="0"/>
              <a:t>odpoveď.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180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8811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198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sk-SK" b="1" dirty="0" smtClean="0"/>
              <a:t>Nepriame pomenovania </a:t>
            </a:r>
            <a:r>
              <a:rPr lang="sk-SK" sz="3200" dirty="0" smtClean="0"/>
              <a:t>s.69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66728" cy="456510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/>
              <a:t>vznikajú tak, že sa prenáša pomenovanie z jedného predmetu, javu na iný predmet, jav: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6371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prirovnanie</a:t>
            </a:r>
          </a:p>
          <a:p>
            <a:r>
              <a:rPr lang="sk-SK" b="1" dirty="0">
                <a:solidFill>
                  <a:srgbClr val="00B050"/>
                </a:solidFill>
              </a:rPr>
              <a:t>z</a:t>
            </a:r>
            <a:r>
              <a:rPr lang="sk-SK" b="1" dirty="0" smtClean="0">
                <a:solidFill>
                  <a:srgbClr val="00B050"/>
                </a:solidFill>
              </a:rPr>
              <a:t>osobnenie</a:t>
            </a:r>
            <a:r>
              <a:rPr lang="sk-SK" dirty="0" smtClean="0"/>
              <a:t>(personifikácia)</a:t>
            </a:r>
          </a:p>
          <a:p>
            <a:r>
              <a:rPr lang="sk-SK" b="1" dirty="0" smtClean="0">
                <a:solidFill>
                  <a:srgbClr val="00B050"/>
                </a:solidFill>
              </a:rPr>
              <a:t>metafora</a:t>
            </a:r>
          </a:p>
          <a:p>
            <a:r>
              <a:rPr lang="sk-SK" b="1" dirty="0" smtClean="0">
                <a:solidFill>
                  <a:srgbClr val="00B050"/>
                </a:solidFill>
              </a:rPr>
              <a:t>metonymia</a:t>
            </a:r>
            <a:endParaRPr lang="sk-SK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/>
              <a:t>Pomenuj </a:t>
            </a:r>
            <a:r>
              <a:rPr lang="sk-SK" b="1" dirty="0" smtClean="0">
                <a:solidFill>
                  <a:prstClr val="black"/>
                </a:solidFill>
              </a:rPr>
              <a:t>nepriame pomenovania: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chudý ako tieň	.......................................</a:t>
            </a:r>
          </a:p>
          <a:p>
            <a:r>
              <a:rPr lang="sk-SK" dirty="0" smtClean="0"/>
              <a:t>zelený hodváb hôr	.......................................</a:t>
            </a:r>
          </a:p>
          <a:p>
            <a:r>
              <a:rPr lang="sk-SK" dirty="0" smtClean="0"/>
              <a:t>husle plačú		.......................................</a:t>
            </a:r>
          </a:p>
          <a:p>
            <a:r>
              <a:rPr lang="sk-SK" dirty="0"/>
              <a:t>p</a:t>
            </a:r>
            <a:r>
              <a:rPr lang="sk-SK" dirty="0" smtClean="0"/>
              <a:t>rivysoko rúbe	.......................................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301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sk-SK" dirty="0" smtClean="0"/>
              <a:t>     </a:t>
            </a:r>
            <a:r>
              <a:rPr lang="sk-SK" b="1" dirty="0" smtClean="0">
                <a:solidFill>
                  <a:srgbClr val="00B0F0"/>
                </a:solidFill>
              </a:rPr>
              <a:t>Metafora	</a:t>
            </a:r>
            <a:r>
              <a:rPr lang="sk-SK" dirty="0" smtClean="0"/>
              <a:t>		</a:t>
            </a:r>
            <a:r>
              <a:rPr lang="sk-SK" b="1" dirty="0" smtClean="0">
                <a:solidFill>
                  <a:srgbClr val="00B050"/>
                </a:solidFill>
              </a:rPr>
              <a:t>Metonymia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/>
              <a:t>Vzniká</a:t>
            </a:r>
            <a:r>
              <a:rPr lang="sk-SK" dirty="0" smtClean="0"/>
              <a:t> prenášaním pomenovania z jedného predmetu na iný </a:t>
            </a:r>
            <a:r>
              <a:rPr lang="sk-SK" b="1" dirty="0" smtClean="0"/>
              <a:t>na základe </a:t>
            </a:r>
            <a:r>
              <a:rPr lang="sk-SK" dirty="0" smtClean="0"/>
              <a:t>ich </a:t>
            </a:r>
            <a:r>
              <a:rPr lang="sk-SK" b="1" dirty="0" smtClean="0">
                <a:solidFill>
                  <a:srgbClr val="0070C0"/>
                </a:solidFill>
              </a:rPr>
              <a:t>vonkajšieho vzťahu - podobnosti.</a:t>
            </a:r>
            <a:endParaRPr lang="sk-SK" b="1" dirty="0">
              <a:solidFill>
                <a:srgbClr val="0070C0"/>
              </a:solidFill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/>
              <a:t>Vzniká</a:t>
            </a:r>
            <a:r>
              <a:rPr lang="sk-SK" dirty="0" smtClean="0"/>
              <a:t> prenášaním pomenovania z jedného predmetu na iný </a:t>
            </a:r>
            <a:r>
              <a:rPr lang="sk-SK" b="1" dirty="0" smtClean="0"/>
              <a:t>na základe</a:t>
            </a:r>
            <a:r>
              <a:rPr lang="sk-SK" dirty="0" smtClean="0"/>
              <a:t> ich </a:t>
            </a:r>
            <a:r>
              <a:rPr lang="sk-SK" b="1" dirty="0" smtClean="0">
                <a:solidFill>
                  <a:srgbClr val="00B050"/>
                </a:solidFill>
              </a:rPr>
              <a:t>vnútorného vzťahu (vnútornej súvislosti).</a:t>
            </a:r>
            <a:endParaRPr lang="sk-SK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28" y="188640"/>
            <a:ext cx="7920880" cy="2880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5" y="3100683"/>
            <a:ext cx="8193087" cy="36274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484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4000" b="1" dirty="0" smtClean="0"/>
              <a:t>D. ú.:  </a:t>
            </a:r>
            <a:r>
              <a:rPr lang="sk-SK" sz="4000" dirty="0" smtClean="0"/>
              <a:t>s. 69/4 a – 4 príklady</a:t>
            </a:r>
          </a:p>
          <a:p>
            <a:pPr marL="1371600" lvl="3" indent="0">
              <a:buNone/>
            </a:pPr>
            <a:r>
              <a:rPr lang="sk-SK" sz="4000" dirty="0" smtClean="0"/>
              <a:t>   s. 70/5 – 3 príklady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046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21014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tx1"/>
                </a:solidFill>
              </a:rPr>
              <a:t>Frazeologizmy (Frazeologické jednotky FJ)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/>
              <a:t>Viacslovné ustálené pomenovania</a:t>
            </a:r>
            <a:r>
              <a:rPr lang="sk-SK" dirty="0" smtClean="0"/>
              <a:t>, ktoré skutočnosť pomenúvajú </a:t>
            </a:r>
            <a:r>
              <a:rPr lang="sk-SK" b="1" dirty="0" smtClean="0"/>
              <a:t>nepriamo</a:t>
            </a:r>
            <a:r>
              <a:rPr lang="sk-SK" dirty="0" smtClean="0"/>
              <a:t> (obrazne).</a:t>
            </a:r>
          </a:p>
          <a:p>
            <a:r>
              <a:rPr lang="sk-SK" dirty="0" smtClean="0"/>
              <a:t>Skladajú sa najmenej z dvoch slov alebo majú podobu vety.</a:t>
            </a:r>
          </a:p>
          <a:p>
            <a:r>
              <a:rPr lang="sk-SK" dirty="0" smtClean="0"/>
              <a:t>Ako celok majú obrazný význam. 		s.72</a:t>
            </a:r>
          </a:p>
          <a:p>
            <a:r>
              <a:rPr lang="sk-SK" b="1" dirty="0" smtClean="0"/>
              <a:t>Význam frazeologizmov je všeobecne známy:</a:t>
            </a:r>
          </a:p>
          <a:p>
            <a:pPr marL="0" indent="0">
              <a:buNone/>
            </a:pPr>
            <a:r>
              <a:rPr lang="sk-SK" b="1" dirty="0"/>
              <a:t> </a:t>
            </a:r>
            <a:r>
              <a:rPr lang="sk-SK" b="1" dirty="0" smtClean="0"/>
              <a:t>   </a:t>
            </a:r>
            <a:r>
              <a:rPr lang="sk-SK" u="sng" dirty="0" smtClean="0"/>
              <a:t>odišiel s dlhým nosom </a:t>
            </a:r>
            <a:r>
              <a:rPr lang="sk-SK" b="1" dirty="0" smtClean="0"/>
              <a:t>– </a:t>
            </a:r>
            <a:r>
              <a:rPr lang="sk-SK" b="1" i="1" dirty="0" smtClean="0"/>
              <a:t>odišiel naprázdno,</a:t>
            </a:r>
          </a:p>
          <a:p>
            <a:pPr marL="0" indent="0">
              <a:buNone/>
            </a:pPr>
            <a:r>
              <a:rPr lang="sk-SK" b="1" i="1" dirty="0"/>
              <a:t> </a:t>
            </a:r>
            <a:r>
              <a:rPr lang="sk-SK" b="1" i="1" dirty="0" smtClean="0"/>
              <a:t>                                             nič nevybavil, nezískal</a:t>
            </a:r>
            <a:endParaRPr lang="sk-SK" b="1" i="1" dirty="0"/>
          </a:p>
        </p:txBody>
      </p:sp>
    </p:spTree>
    <p:extLst>
      <p:ext uri="{BB962C8B-B14F-4D97-AF65-F5344CB8AC3E}">
        <p14:creationId xmlns:p14="http://schemas.microsoft.com/office/powerpoint/2010/main" val="31885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sk-SK" b="1" dirty="0" smtClean="0"/>
              <a:t>Frazeologizmy používame: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</a:t>
            </a:r>
            <a:r>
              <a:rPr lang="sk-SK" dirty="0" smtClean="0"/>
              <a:t> </a:t>
            </a:r>
            <a:r>
              <a:rPr lang="sk-SK" b="1" dirty="0" smtClean="0"/>
              <a:t>bežnej</a:t>
            </a:r>
            <a:r>
              <a:rPr lang="sk-SK" dirty="0" smtClean="0"/>
              <a:t> a </a:t>
            </a:r>
            <a:r>
              <a:rPr lang="sk-SK" b="1" dirty="0" smtClean="0"/>
              <a:t>umeleckej</a:t>
            </a:r>
            <a:r>
              <a:rPr lang="sk-SK" dirty="0" smtClean="0"/>
              <a:t> reči.</a:t>
            </a:r>
          </a:p>
          <a:p>
            <a:r>
              <a:rPr lang="sk-SK" dirty="0" smtClean="0"/>
              <a:t>Môžeme zdôrazniť nejakú vlastnosť predmetu,</a:t>
            </a:r>
          </a:p>
          <a:p>
            <a:r>
              <a:rPr lang="sk-SK" dirty="0"/>
              <a:t>v</a:t>
            </a:r>
            <a:r>
              <a:rPr lang="sk-SK" dirty="0" smtClean="0"/>
              <a:t>yjadriť sa názornejšie</a:t>
            </a:r>
          </a:p>
          <a:p>
            <a:r>
              <a:rPr lang="sk-SK" dirty="0"/>
              <a:t>a</a:t>
            </a:r>
            <a:r>
              <a:rPr lang="sk-SK" dirty="0" smtClean="0"/>
              <a:t>lebo s citovým zaujatím: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</a:t>
            </a:r>
            <a:r>
              <a:rPr lang="pl-PL" dirty="0"/>
              <a:t>U</a:t>
            </a:r>
            <a:r>
              <a:rPr lang="pl-PL" dirty="0" smtClean="0"/>
              <a:t>plietli </a:t>
            </a:r>
            <a:r>
              <a:rPr lang="pl-PL" dirty="0"/>
              <a:t>si na seba </a:t>
            </a:r>
            <a:r>
              <a:rPr lang="pl-PL" dirty="0" smtClean="0"/>
              <a:t>bič.   </a:t>
            </a:r>
            <a:r>
              <a:rPr lang="pl-PL" b="1" i="1" dirty="0" smtClean="0"/>
              <a:t>zapríčiniť si ťažkosti</a:t>
            </a:r>
          </a:p>
          <a:p>
            <a:pPr marL="0" indent="0">
              <a:buNone/>
            </a:pPr>
            <a:r>
              <a:rPr lang="pl-PL" dirty="0" smtClean="0"/>
              <a:t>    V lyžičke vody by ho utopil.    </a:t>
            </a:r>
            <a:r>
              <a:rPr lang="pl-PL" b="1" i="1" dirty="0" smtClean="0"/>
              <a:t>neznáša ho</a:t>
            </a:r>
            <a:endParaRPr lang="sk-SK" b="1" i="1" dirty="0"/>
          </a:p>
        </p:txBody>
      </p:sp>
    </p:spTree>
    <p:extLst>
      <p:ext uri="{BB962C8B-B14F-4D97-AF65-F5344CB8AC3E}">
        <p14:creationId xmlns:p14="http://schemas.microsoft.com/office/powerpoint/2010/main" val="7939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dirty="0" smtClean="0"/>
              <a:t>K frazeologickým jednotkám patria: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príslovia</a:t>
            </a:r>
          </a:p>
          <a:p>
            <a:r>
              <a:rPr lang="sk-SK" b="1" dirty="0" smtClean="0"/>
              <a:t>porekadlá </a:t>
            </a:r>
          </a:p>
          <a:p>
            <a:r>
              <a:rPr lang="sk-SK" b="1" dirty="0" smtClean="0"/>
              <a:t>pranostiky</a:t>
            </a:r>
          </a:p>
          <a:p>
            <a:r>
              <a:rPr lang="sk-SK" b="1" dirty="0" smtClean="0"/>
              <a:t>prirovnania</a:t>
            </a:r>
          </a:p>
          <a:p>
            <a:r>
              <a:rPr lang="sk-SK" dirty="0" smtClean="0"/>
              <a:t>a iné </a:t>
            </a:r>
            <a:r>
              <a:rPr lang="sk-SK" b="1" dirty="0" smtClean="0"/>
              <a:t>frazeologizmy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095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206</Words>
  <Application>Microsoft Office PowerPoint</Application>
  <PresentationFormat>Prezentácia na obrazovke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Motív Office</vt:lpstr>
      <vt:lpstr>Priame a nepriame pomenovania</vt:lpstr>
      <vt:lpstr>Nepriame pomenovania s.69</vt:lpstr>
      <vt:lpstr>Pomenuj nepriame pomenovania: </vt:lpstr>
      <vt:lpstr>     Metafora   Metonymia</vt:lpstr>
      <vt:lpstr>Prezentácia programu PowerPoint</vt:lpstr>
      <vt:lpstr>Prezentácia programu PowerPoint</vt:lpstr>
      <vt:lpstr>Frazeologizmy (Frazeologické jednotky FJ)</vt:lpstr>
      <vt:lpstr>Frazeologizmy používame:</vt:lpstr>
      <vt:lpstr>K frazeologickým jednotkám patria:</vt:lpstr>
      <vt:lpstr>Roztrieďte ustálené výrazy podľa obsahu:</vt:lpstr>
      <vt:lpstr>Roztrieďte ustálené výrazy podľa obsahu:</vt:lpstr>
      <vt:lpstr>s. 72/4</vt:lpstr>
      <vt:lpstr>Prezentácia programu PowerPoint</vt:lpstr>
      <vt:lpstr>Prezentácia programu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Priame a nepriame pomenovania</dc:title>
  <dc:creator>ntb</dc:creator>
  <cp:lastModifiedBy>ucitel</cp:lastModifiedBy>
  <cp:revision>37</cp:revision>
  <dcterms:created xsi:type="dcterms:W3CDTF">2017-01-11T19:15:25Z</dcterms:created>
  <dcterms:modified xsi:type="dcterms:W3CDTF">2021-02-12T10:06:03Z</dcterms:modified>
</cp:coreProperties>
</file>